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4" r:id="rId3"/>
    <p:sldMasterId id="214748369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Bebas Neue"/>
      <p:regular r:id="rId18"/>
    </p:embeddedFont>
    <p:embeddedFont>
      <p:font typeface="Albert Sans"/>
      <p:regular r:id="rId19"/>
      <p:bold r:id="rId20"/>
      <p:italic r:id="rId21"/>
      <p:boldItalic r:id="rId22"/>
    </p:embeddedFont>
    <p:embeddedFont>
      <p:font typeface="PT Sans"/>
      <p:regular r:id="rId23"/>
      <p:bold r:id="rId24"/>
      <p:italic r:id="rId25"/>
      <p:boldItalic r:id="rId26"/>
    </p:embeddedFont>
    <p:embeddedFont>
      <p:font typeface="Readex Pr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bertSans-bold.fntdata"/><Relationship Id="rId22" Type="http://schemas.openxmlformats.org/officeDocument/2006/relationships/font" Target="fonts/AlbertSans-boldItalic.fntdata"/><Relationship Id="rId21" Type="http://schemas.openxmlformats.org/officeDocument/2006/relationships/font" Target="fonts/AlbertSans-italic.fntdata"/><Relationship Id="rId24" Type="http://schemas.openxmlformats.org/officeDocument/2006/relationships/font" Target="fonts/PTSans-bold.fntdata"/><Relationship Id="rId23" Type="http://schemas.openxmlformats.org/officeDocument/2006/relationships/font" Target="fonts/PT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PTSans-boldItalic.fntdata"/><Relationship Id="rId25" Type="http://schemas.openxmlformats.org/officeDocument/2006/relationships/font" Target="fonts/PTSans-italic.fntdata"/><Relationship Id="rId28" Type="http://schemas.openxmlformats.org/officeDocument/2006/relationships/font" Target="fonts/ReadexPro-bold.fntdata"/><Relationship Id="rId27" Type="http://schemas.openxmlformats.org/officeDocument/2006/relationships/font" Target="fonts/Readex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AlbertSans-regular.fntdata"/><Relationship Id="rId18" Type="http://schemas.openxmlformats.org/officeDocument/2006/relationships/font" Target="fonts/BebasNeue-regular.fntdata"/></Relationships>
</file>

<file path=ppt/media/image1.gif>
</file>

<file path=ppt/media/image10.gif>
</file>

<file path=ppt/media/image11.gif>
</file>

<file path=ppt/media/image2.gif>
</file>

<file path=ppt/media/image3.png>
</file>

<file path=ppt/media/image5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25b52486a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25b52486a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26d63b10e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326d63b10e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326d63b10ec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326d63b10ec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326d63b10ec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326d63b10ec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26d63b10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26d63b10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26d63b10ec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26d63b10ec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326d63b10e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326d63b10e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26d63b10e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326d63b10e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26d63b10e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26d63b10e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326d63b10e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326d63b10e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26d63b10e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326d63b10e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26d63b10ec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26d63b10e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48375" y="1050563"/>
            <a:ext cx="3723600" cy="25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905931" y="3582875"/>
            <a:ext cx="2155800" cy="598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hasCustomPrompt="1" type="title"/>
          </p:nvPr>
        </p:nvSpPr>
        <p:spPr>
          <a:xfrm>
            <a:off x="1873975" y="1341975"/>
            <a:ext cx="5923200" cy="12435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latin typeface="Readex Pro"/>
                <a:ea typeface="Readex Pro"/>
                <a:cs typeface="Readex Pro"/>
                <a:sym typeface="Readex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/>
          <p:nvPr>
            <p:ph idx="1" type="subTitle"/>
          </p:nvPr>
        </p:nvSpPr>
        <p:spPr>
          <a:xfrm>
            <a:off x="1873975" y="2585475"/>
            <a:ext cx="59232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hasCustomPrompt="1" idx="2" type="title"/>
          </p:nvPr>
        </p:nvSpPr>
        <p:spPr>
          <a:xfrm>
            <a:off x="1505375" y="1480874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hasCustomPrompt="1" idx="3" type="title"/>
          </p:nvPr>
        </p:nvSpPr>
        <p:spPr>
          <a:xfrm>
            <a:off x="1505375" y="2914302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/>
          <p:nvPr>
            <p:ph hasCustomPrompt="1" idx="4" type="title"/>
          </p:nvPr>
        </p:nvSpPr>
        <p:spPr>
          <a:xfrm>
            <a:off x="4204650" y="1480874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hasCustomPrompt="1" idx="5" type="title"/>
          </p:nvPr>
        </p:nvSpPr>
        <p:spPr>
          <a:xfrm>
            <a:off x="4204650" y="2914302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/>
          <p:nvPr>
            <p:ph hasCustomPrompt="1" idx="6" type="title"/>
          </p:nvPr>
        </p:nvSpPr>
        <p:spPr>
          <a:xfrm>
            <a:off x="6903925" y="1480874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hasCustomPrompt="1" idx="7" type="title"/>
          </p:nvPr>
        </p:nvSpPr>
        <p:spPr>
          <a:xfrm>
            <a:off x="6903925" y="2914302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idx="1" type="subTitle"/>
          </p:nvPr>
        </p:nvSpPr>
        <p:spPr>
          <a:xfrm>
            <a:off x="719975" y="2054501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8" type="subTitle"/>
          </p:nvPr>
        </p:nvSpPr>
        <p:spPr>
          <a:xfrm>
            <a:off x="3419250" y="2054501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9" type="subTitle"/>
          </p:nvPr>
        </p:nvSpPr>
        <p:spPr>
          <a:xfrm>
            <a:off x="6118525" y="2054501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3" type="subTitle"/>
          </p:nvPr>
        </p:nvSpPr>
        <p:spPr>
          <a:xfrm>
            <a:off x="719975" y="3486352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4" type="subTitle"/>
          </p:nvPr>
        </p:nvSpPr>
        <p:spPr>
          <a:xfrm>
            <a:off x="3419250" y="3486352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5" type="subTitle"/>
          </p:nvPr>
        </p:nvSpPr>
        <p:spPr>
          <a:xfrm>
            <a:off x="6118525" y="3486352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7" name="Google Shape;87;p13"/>
          <p:cNvGrpSpPr/>
          <p:nvPr/>
        </p:nvGrpSpPr>
        <p:grpSpPr>
          <a:xfrm>
            <a:off x="-1990222" y="-589950"/>
            <a:ext cx="13170697" cy="4468498"/>
            <a:chOff x="-1990222" y="-589950"/>
            <a:chExt cx="13170697" cy="4468498"/>
          </a:xfrm>
        </p:grpSpPr>
        <p:sp>
          <p:nvSpPr>
            <p:cNvPr id="88" name="Google Shape;88;p13"/>
            <p:cNvSpPr/>
            <p:nvPr/>
          </p:nvSpPr>
          <p:spPr>
            <a:xfrm>
              <a:off x="8566875" y="1264948"/>
              <a:ext cx="2613600" cy="2613600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-1990222" y="-589950"/>
              <a:ext cx="2642644" cy="264264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13"/>
          <p:cNvGrpSpPr/>
          <p:nvPr/>
        </p:nvGrpSpPr>
        <p:grpSpPr>
          <a:xfrm>
            <a:off x="48887" y="1340426"/>
            <a:ext cx="8991361" cy="655548"/>
            <a:chOff x="48887" y="1340426"/>
            <a:chExt cx="8991361" cy="655548"/>
          </a:xfrm>
        </p:grpSpPr>
        <p:grpSp>
          <p:nvGrpSpPr>
            <p:cNvPr id="91" name="Google Shape;91;p13"/>
            <p:cNvGrpSpPr/>
            <p:nvPr/>
          </p:nvGrpSpPr>
          <p:grpSpPr>
            <a:xfrm>
              <a:off x="48887" y="1447341"/>
              <a:ext cx="548642" cy="548633"/>
              <a:chOff x="481850" y="2395150"/>
              <a:chExt cx="545750" cy="546175"/>
            </a:xfrm>
          </p:grpSpPr>
          <p:sp>
            <p:nvSpPr>
              <p:cNvPr id="92" name="Google Shape;92;p13"/>
              <p:cNvSpPr/>
              <p:nvPr/>
            </p:nvSpPr>
            <p:spPr>
              <a:xfrm>
                <a:off x="481850" y="2395150"/>
                <a:ext cx="545750" cy="546175"/>
              </a:xfrm>
              <a:custGeom>
                <a:rect b="b" l="l" r="r" t="t"/>
                <a:pathLst>
                  <a:path extrusionOk="0" h="21847" w="21830">
                    <a:moveTo>
                      <a:pt x="10906" y="0"/>
                    </a:moveTo>
                    <a:cubicBezTo>
                      <a:pt x="4875" y="0"/>
                      <a:pt x="0" y="4893"/>
                      <a:pt x="0" y="10924"/>
                    </a:cubicBezTo>
                    <a:cubicBezTo>
                      <a:pt x="0" y="16955"/>
                      <a:pt x="4875" y="21847"/>
                      <a:pt x="10906" y="21847"/>
                    </a:cubicBezTo>
                    <a:cubicBezTo>
                      <a:pt x="16937" y="21847"/>
                      <a:pt x="21829" y="16955"/>
                      <a:pt x="21829" y="10924"/>
                    </a:cubicBezTo>
                    <a:cubicBezTo>
                      <a:pt x="21829" y="4893"/>
                      <a:pt x="16937" y="0"/>
                      <a:pt x="10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13"/>
              <p:cNvSpPr/>
              <p:nvPr/>
            </p:nvSpPr>
            <p:spPr>
              <a:xfrm>
                <a:off x="652625" y="2534350"/>
                <a:ext cx="195725" cy="272225"/>
              </a:xfrm>
              <a:custGeom>
                <a:rect b="b" l="l" r="r" t="t"/>
                <a:pathLst>
                  <a:path extrusionOk="0" h="10889" w="7829">
                    <a:moveTo>
                      <a:pt x="1" y="1"/>
                    </a:moveTo>
                    <a:lnTo>
                      <a:pt x="1" y="10889"/>
                    </a:lnTo>
                    <a:lnTo>
                      <a:pt x="7828" y="10889"/>
                    </a:lnTo>
                    <a:lnTo>
                      <a:pt x="78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13"/>
              <p:cNvSpPr/>
              <p:nvPr/>
            </p:nvSpPr>
            <p:spPr>
              <a:xfrm>
                <a:off x="684200" y="2569500"/>
                <a:ext cx="133900" cy="10700"/>
              </a:xfrm>
              <a:custGeom>
                <a:rect b="b" l="l" r="r" t="t"/>
                <a:pathLst>
                  <a:path extrusionOk="0" h="428" w="5356">
                    <a:moveTo>
                      <a:pt x="1" y="0"/>
                    </a:moveTo>
                    <a:lnTo>
                      <a:pt x="1" y="427"/>
                    </a:lnTo>
                    <a:lnTo>
                      <a:pt x="5356" y="427"/>
                    </a:lnTo>
                    <a:lnTo>
                      <a:pt x="5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>
                <a:off x="684200" y="2607300"/>
                <a:ext cx="133900" cy="10700"/>
              </a:xfrm>
              <a:custGeom>
                <a:rect b="b" l="l" r="r" t="t"/>
                <a:pathLst>
                  <a:path extrusionOk="0" h="428" w="5356">
                    <a:moveTo>
                      <a:pt x="1" y="0"/>
                    </a:moveTo>
                    <a:lnTo>
                      <a:pt x="1" y="427"/>
                    </a:lnTo>
                    <a:lnTo>
                      <a:pt x="5356" y="427"/>
                    </a:lnTo>
                    <a:lnTo>
                      <a:pt x="5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684200" y="2645100"/>
                <a:ext cx="133900" cy="10700"/>
              </a:xfrm>
              <a:custGeom>
                <a:rect b="b" l="l" r="r" t="t"/>
                <a:pathLst>
                  <a:path extrusionOk="0" h="428" w="5356">
                    <a:moveTo>
                      <a:pt x="1" y="1"/>
                    </a:moveTo>
                    <a:lnTo>
                      <a:pt x="1" y="428"/>
                    </a:lnTo>
                    <a:lnTo>
                      <a:pt x="5356" y="428"/>
                    </a:lnTo>
                    <a:lnTo>
                      <a:pt x="53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684200" y="2682900"/>
                <a:ext cx="133900" cy="10250"/>
              </a:xfrm>
              <a:custGeom>
                <a:rect b="b" l="l" r="r" t="t"/>
                <a:pathLst>
                  <a:path extrusionOk="0" h="410" w="5356">
                    <a:moveTo>
                      <a:pt x="1" y="1"/>
                    </a:moveTo>
                    <a:lnTo>
                      <a:pt x="1" y="410"/>
                    </a:lnTo>
                    <a:lnTo>
                      <a:pt x="5356" y="410"/>
                    </a:lnTo>
                    <a:lnTo>
                      <a:pt x="53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684200" y="2720275"/>
                <a:ext cx="133900" cy="10700"/>
              </a:xfrm>
              <a:custGeom>
                <a:rect b="b" l="l" r="r" t="t"/>
                <a:pathLst>
                  <a:path extrusionOk="0" h="428" w="5356">
                    <a:moveTo>
                      <a:pt x="1" y="0"/>
                    </a:moveTo>
                    <a:lnTo>
                      <a:pt x="1" y="427"/>
                    </a:lnTo>
                    <a:lnTo>
                      <a:pt x="5356" y="427"/>
                    </a:lnTo>
                    <a:lnTo>
                      <a:pt x="5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13"/>
              <p:cNvSpPr/>
              <p:nvPr/>
            </p:nvSpPr>
            <p:spPr>
              <a:xfrm>
                <a:off x="779825" y="2746950"/>
                <a:ext cx="44500" cy="32050"/>
              </a:xfrm>
              <a:custGeom>
                <a:rect b="b" l="l" r="r" t="t"/>
                <a:pathLst>
                  <a:path extrusionOk="0" fill="none" h="1282" w="1780">
                    <a:moveTo>
                      <a:pt x="1" y="641"/>
                    </a:moveTo>
                    <a:lnTo>
                      <a:pt x="552" y="1282"/>
                    </a:lnTo>
                    <a:lnTo>
                      <a:pt x="1780" y="1"/>
                    </a:lnTo>
                  </a:path>
                </a:pathLst>
              </a:custGeom>
              <a:solidFill>
                <a:schemeClr val="accent2"/>
              </a:solidFill>
              <a:ln cap="flat" cmpd="sng" w="14675">
                <a:solidFill>
                  <a:srgbClr val="FF4C37"/>
                </a:solidFill>
                <a:prstDash val="solid"/>
                <a:miter lim="1779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" name="Google Shape;100;p13"/>
            <p:cNvGrpSpPr/>
            <p:nvPr/>
          </p:nvGrpSpPr>
          <p:grpSpPr>
            <a:xfrm>
              <a:off x="8491632" y="1340426"/>
              <a:ext cx="548617" cy="548658"/>
              <a:chOff x="1424300" y="1456700"/>
              <a:chExt cx="545725" cy="546200"/>
            </a:xfrm>
          </p:grpSpPr>
          <p:sp>
            <p:nvSpPr>
              <p:cNvPr id="101" name="Google Shape;101;p13"/>
              <p:cNvSpPr/>
              <p:nvPr/>
            </p:nvSpPr>
            <p:spPr>
              <a:xfrm>
                <a:off x="1424300" y="1456700"/>
                <a:ext cx="545725" cy="546200"/>
              </a:xfrm>
              <a:custGeom>
                <a:rect b="b" l="l" r="r" t="t"/>
                <a:pathLst>
                  <a:path extrusionOk="0" h="21848" w="21829">
                    <a:moveTo>
                      <a:pt x="10906" y="1"/>
                    </a:moveTo>
                    <a:cubicBezTo>
                      <a:pt x="4875" y="1"/>
                      <a:pt x="0" y="4893"/>
                      <a:pt x="0" y="10924"/>
                    </a:cubicBezTo>
                    <a:cubicBezTo>
                      <a:pt x="0" y="16955"/>
                      <a:pt x="4875" y="21847"/>
                      <a:pt x="10906" y="21847"/>
                    </a:cubicBezTo>
                    <a:cubicBezTo>
                      <a:pt x="16937" y="21847"/>
                      <a:pt x="21829" y="16955"/>
                      <a:pt x="21829" y="10924"/>
                    </a:cubicBezTo>
                    <a:cubicBezTo>
                      <a:pt x="21829" y="4893"/>
                      <a:pt x="16937" y="1"/>
                      <a:pt x="10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3"/>
              <p:cNvSpPr/>
              <p:nvPr/>
            </p:nvSpPr>
            <p:spPr>
              <a:xfrm>
                <a:off x="1615525" y="1602150"/>
                <a:ext cx="168150" cy="241525"/>
              </a:xfrm>
              <a:custGeom>
                <a:rect b="b" l="l" r="r" t="t"/>
                <a:pathLst>
                  <a:path extrusionOk="0" h="9661" w="6726">
                    <a:moveTo>
                      <a:pt x="3363" y="0"/>
                    </a:moveTo>
                    <a:cubicBezTo>
                      <a:pt x="1495" y="0"/>
                      <a:pt x="1" y="1512"/>
                      <a:pt x="1" y="3380"/>
                    </a:cubicBezTo>
                    <a:cubicBezTo>
                      <a:pt x="1" y="5355"/>
                      <a:pt x="1140" y="5747"/>
                      <a:pt x="1744" y="6761"/>
                    </a:cubicBezTo>
                    <a:cubicBezTo>
                      <a:pt x="1869" y="6992"/>
                      <a:pt x="1922" y="7365"/>
                      <a:pt x="1940" y="7757"/>
                    </a:cubicBezTo>
                    <a:cubicBezTo>
                      <a:pt x="1940" y="7970"/>
                      <a:pt x="1940" y="8184"/>
                      <a:pt x="1922" y="8397"/>
                    </a:cubicBezTo>
                    <a:cubicBezTo>
                      <a:pt x="1905" y="8611"/>
                      <a:pt x="1887" y="8824"/>
                      <a:pt x="1869" y="9020"/>
                    </a:cubicBezTo>
                    <a:cubicBezTo>
                      <a:pt x="1833" y="9269"/>
                      <a:pt x="1798" y="9500"/>
                      <a:pt x="1780" y="9643"/>
                    </a:cubicBezTo>
                    <a:cubicBezTo>
                      <a:pt x="1798" y="9643"/>
                      <a:pt x="1816" y="9660"/>
                      <a:pt x="1833" y="9660"/>
                    </a:cubicBezTo>
                    <a:lnTo>
                      <a:pt x="4947" y="9660"/>
                    </a:lnTo>
                    <a:cubicBezTo>
                      <a:pt x="4929" y="9500"/>
                      <a:pt x="4893" y="9269"/>
                      <a:pt x="4858" y="9020"/>
                    </a:cubicBezTo>
                    <a:cubicBezTo>
                      <a:pt x="4840" y="8824"/>
                      <a:pt x="4822" y="8611"/>
                      <a:pt x="4804" y="8397"/>
                    </a:cubicBezTo>
                    <a:cubicBezTo>
                      <a:pt x="4787" y="8184"/>
                      <a:pt x="4787" y="7970"/>
                      <a:pt x="4787" y="7757"/>
                    </a:cubicBezTo>
                    <a:cubicBezTo>
                      <a:pt x="4804" y="7365"/>
                      <a:pt x="4858" y="6992"/>
                      <a:pt x="4982" y="6761"/>
                    </a:cubicBezTo>
                    <a:cubicBezTo>
                      <a:pt x="5587" y="5747"/>
                      <a:pt x="6726" y="5284"/>
                      <a:pt x="6726" y="3380"/>
                    </a:cubicBezTo>
                    <a:cubicBezTo>
                      <a:pt x="6726" y="1512"/>
                      <a:pt x="5231" y="0"/>
                      <a:pt x="33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3"/>
              <p:cNvSpPr/>
              <p:nvPr/>
            </p:nvSpPr>
            <p:spPr>
              <a:xfrm>
                <a:off x="1646225" y="1807625"/>
                <a:ext cx="108550" cy="75625"/>
              </a:xfrm>
              <a:custGeom>
                <a:rect b="b" l="l" r="r" t="t"/>
                <a:pathLst>
                  <a:path extrusionOk="0" h="3025" w="4342">
                    <a:moveTo>
                      <a:pt x="374" y="0"/>
                    </a:moveTo>
                    <a:cubicBezTo>
                      <a:pt x="178" y="0"/>
                      <a:pt x="1" y="161"/>
                      <a:pt x="1" y="374"/>
                    </a:cubicBezTo>
                    <a:cubicBezTo>
                      <a:pt x="1" y="570"/>
                      <a:pt x="178" y="730"/>
                      <a:pt x="374" y="730"/>
                    </a:cubicBezTo>
                    <a:cubicBezTo>
                      <a:pt x="178" y="730"/>
                      <a:pt x="1" y="890"/>
                      <a:pt x="1" y="1103"/>
                    </a:cubicBezTo>
                    <a:cubicBezTo>
                      <a:pt x="1" y="1299"/>
                      <a:pt x="178" y="1459"/>
                      <a:pt x="374" y="1459"/>
                    </a:cubicBezTo>
                    <a:cubicBezTo>
                      <a:pt x="178" y="1459"/>
                      <a:pt x="1" y="1619"/>
                      <a:pt x="1" y="1833"/>
                    </a:cubicBezTo>
                    <a:cubicBezTo>
                      <a:pt x="1" y="1993"/>
                      <a:pt x="143" y="2153"/>
                      <a:pt x="303" y="2189"/>
                    </a:cubicBezTo>
                    <a:lnTo>
                      <a:pt x="1015" y="2189"/>
                    </a:lnTo>
                    <a:cubicBezTo>
                      <a:pt x="1157" y="2669"/>
                      <a:pt x="1602" y="3025"/>
                      <a:pt x="2135" y="3025"/>
                    </a:cubicBezTo>
                    <a:cubicBezTo>
                      <a:pt x="2669" y="3025"/>
                      <a:pt x="3114" y="2669"/>
                      <a:pt x="3274" y="2189"/>
                    </a:cubicBezTo>
                    <a:lnTo>
                      <a:pt x="3986" y="2189"/>
                    </a:lnTo>
                    <a:cubicBezTo>
                      <a:pt x="4181" y="2189"/>
                      <a:pt x="4341" y="2029"/>
                      <a:pt x="4341" y="1833"/>
                    </a:cubicBezTo>
                    <a:cubicBezTo>
                      <a:pt x="4341" y="1619"/>
                      <a:pt x="4181" y="1459"/>
                      <a:pt x="3986" y="1459"/>
                    </a:cubicBezTo>
                    <a:cubicBezTo>
                      <a:pt x="4181" y="1459"/>
                      <a:pt x="4341" y="1299"/>
                      <a:pt x="4341" y="1103"/>
                    </a:cubicBezTo>
                    <a:cubicBezTo>
                      <a:pt x="4341" y="890"/>
                      <a:pt x="4181" y="730"/>
                      <a:pt x="3986" y="730"/>
                    </a:cubicBezTo>
                    <a:cubicBezTo>
                      <a:pt x="4181" y="730"/>
                      <a:pt x="4341" y="570"/>
                      <a:pt x="4341" y="374"/>
                    </a:cubicBezTo>
                    <a:cubicBezTo>
                      <a:pt x="4341" y="161"/>
                      <a:pt x="4181" y="0"/>
                      <a:pt x="39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13"/>
              <p:cNvSpPr/>
              <p:nvPr/>
            </p:nvSpPr>
            <p:spPr>
              <a:xfrm>
                <a:off x="1724050" y="1649725"/>
                <a:ext cx="20500" cy="20925"/>
              </a:xfrm>
              <a:custGeom>
                <a:rect b="b" l="l" r="r" t="t"/>
                <a:pathLst>
                  <a:path extrusionOk="0" h="837" w="820">
                    <a:moveTo>
                      <a:pt x="410" y="1"/>
                    </a:moveTo>
                    <a:cubicBezTo>
                      <a:pt x="179" y="1"/>
                      <a:pt x="1" y="197"/>
                      <a:pt x="1" y="410"/>
                    </a:cubicBezTo>
                    <a:cubicBezTo>
                      <a:pt x="1" y="641"/>
                      <a:pt x="179" y="837"/>
                      <a:pt x="410" y="837"/>
                    </a:cubicBezTo>
                    <a:cubicBezTo>
                      <a:pt x="641" y="837"/>
                      <a:pt x="819" y="641"/>
                      <a:pt x="819" y="410"/>
                    </a:cubicBezTo>
                    <a:cubicBezTo>
                      <a:pt x="819" y="197"/>
                      <a:pt x="641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3"/>
              <p:cNvSpPr/>
              <p:nvPr/>
            </p:nvSpPr>
            <p:spPr>
              <a:xfrm>
                <a:off x="1691150" y="1531425"/>
                <a:ext cx="19150" cy="55625"/>
              </a:xfrm>
              <a:custGeom>
                <a:rect b="b" l="l" r="r" t="t"/>
                <a:pathLst>
                  <a:path extrusionOk="0" h="2225" w="766">
                    <a:moveTo>
                      <a:pt x="374" y="1"/>
                    </a:moveTo>
                    <a:cubicBezTo>
                      <a:pt x="178" y="1"/>
                      <a:pt x="0" y="161"/>
                      <a:pt x="0" y="374"/>
                    </a:cubicBezTo>
                    <a:lnTo>
                      <a:pt x="0" y="1833"/>
                    </a:lnTo>
                    <a:cubicBezTo>
                      <a:pt x="0" y="2047"/>
                      <a:pt x="178" y="2224"/>
                      <a:pt x="374" y="2224"/>
                    </a:cubicBezTo>
                    <a:cubicBezTo>
                      <a:pt x="587" y="2224"/>
                      <a:pt x="765" y="2047"/>
                      <a:pt x="765" y="1833"/>
                    </a:cubicBezTo>
                    <a:lnTo>
                      <a:pt x="765" y="374"/>
                    </a:lnTo>
                    <a:cubicBezTo>
                      <a:pt x="765" y="161"/>
                      <a:pt x="587" y="1"/>
                      <a:pt x="3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13"/>
              <p:cNvSpPr/>
              <p:nvPr/>
            </p:nvSpPr>
            <p:spPr>
              <a:xfrm>
                <a:off x="1585750" y="1570575"/>
                <a:ext cx="46725" cy="44925"/>
              </a:xfrm>
              <a:custGeom>
                <a:rect b="b" l="l" r="r" t="t"/>
                <a:pathLst>
                  <a:path extrusionOk="0" h="1797" w="1869">
                    <a:moveTo>
                      <a:pt x="427" y="0"/>
                    </a:moveTo>
                    <a:cubicBezTo>
                      <a:pt x="329" y="0"/>
                      <a:pt x="231" y="36"/>
                      <a:pt x="160" y="107"/>
                    </a:cubicBezTo>
                    <a:cubicBezTo>
                      <a:pt x="0" y="267"/>
                      <a:pt x="0" y="498"/>
                      <a:pt x="160" y="658"/>
                    </a:cubicBezTo>
                    <a:lnTo>
                      <a:pt x="1192" y="1690"/>
                    </a:lnTo>
                    <a:cubicBezTo>
                      <a:pt x="1263" y="1761"/>
                      <a:pt x="1361" y="1797"/>
                      <a:pt x="1459" y="1797"/>
                    </a:cubicBezTo>
                    <a:cubicBezTo>
                      <a:pt x="1557" y="1797"/>
                      <a:pt x="1655" y="1761"/>
                      <a:pt x="1726" y="1690"/>
                    </a:cubicBezTo>
                    <a:cubicBezTo>
                      <a:pt x="1868" y="1530"/>
                      <a:pt x="1868" y="1299"/>
                      <a:pt x="1726" y="1139"/>
                    </a:cubicBezTo>
                    <a:lnTo>
                      <a:pt x="694" y="107"/>
                    </a:lnTo>
                    <a:cubicBezTo>
                      <a:pt x="623" y="36"/>
                      <a:pt x="525" y="0"/>
                      <a:pt x="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3"/>
              <p:cNvSpPr/>
              <p:nvPr/>
            </p:nvSpPr>
            <p:spPr>
              <a:xfrm>
                <a:off x="1769875" y="1574225"/>
                <a:ext cx="46725" cy="44850"/>
              </a:xfrm>
              <a:custGeom>
                <a:rect b="b" l="l" r="r" t="t"/>
                <a:pathLst>
                  <a:path extrusionOk="0" h="1794" w="1869">
                    <a:moveTo>
                      <a:pt x="1457" y="1"/>
                    </a:moveTo>
                    <a:cubicBezTo>
                      <a:pt x="1357" y="1"/>
                      <a:pt x="1254" y="41"/>
                      <a:pt x="1174" y="121"/>
                    </a:cubicBezTo>
                    <a:lnTo>
                      <a:pt x="160" y="1153"/>
                    </a:lnTo>
                    <a:cubicBezTo>
                      <a:pt x="0" y="1295"/>
                      <a:pt x="0" y="1544"/>
                      <a:pt x="160" y="1687"/>
                    </a:cubicBezTo>
                    <a:cubicBezTo>
                      <a:pt x="232" y="1758"/>
                      <a:pt x="329" y="1793"/>
                      <a:pt x="427" y="1793"/>
                    </a:cubicBezTo>
                    <a:cubicBezTo>
                      <a:pt x="525" y="1793"/>
                      <a:pt x="623" y="1758"/>
                      <a:pt x="694" y="1687"/>
                    </a:cubicBezTo>
                    <a:lnTo>
                      <a:pt x="1726" y="655"/>
                    </a:lnTo>
                    <a:cubicBezTo>
                      <a:pt x="1868" y="512"/>
                      <a:pt x="1868" y="263"/>
                      <a:pt x="1726" y="121"/>
                    </a:cubicBezTo>
                    <a:cubicBezTo>
                      <a:pt x="1655" y="41"/>
                      <a:pt x="1557" y="1"/>
                      <a:pt x="14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13"/>
              <p:cNvSpPr/>
              <p:nvPr/>
            </p:nvSpPr>
            <p:spPr>
              <a:xfrm>
                <a:off x="1799675" y="1668850"/>
                <a:ext cx="55625" cy="19150"/>
              </a:xfrm>
              <a:custGeom>
                <a:rect b="b" l="l" r="r" t="t"/>
                <a:pathLst>
                  <a:path extrusionOk="0" h="766" w="2225">
                    <a:moveTo>
                      <a:pt x="374" y="1"/>
                    </a:moveTo>
                    <a:cubicBezTo>
                      <a:pt x="160" y="1"/>
                      <a:pt x="0" y="161"/>
                      <a:pt x="0" y="374"/>
                    </a:cubicBezTo>
                    <a:cubicBezTo>
                      <a:pt x="0" y="588"/>
                      <a:pt x="160" y="766"/>
                      <a:pt x="374" y="766"/>
                    </a:cubicBezTo>
                    <a:lnTo>
                      <a:pt x="1833" y="766"/>
                    </a:lnTo>
                    <a:cubicBezTo>
                      <a:pt x="2046" y="766"/>
                      <a:pt x="2224" y="588"/>
                      <a:pt x="2224" y="374"/>
                    </a:cubicBezTo>
                    <a:cubicBezTo>
                      <a:pt x="2224" y="161"/>
                      <a:pt x="2046" y="1"/>
                      <a:pt x="1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3"/>
              <p:cNvSpPr/>
              <p:nvPr/>
            </p:nvSpPr>
            <p:spPr>
              <a:xfrm>
                <a:off x="1781425" y="1736450"/>
                <a:ext cx="46725" cy="44950"/>
              </a:xfrm>
              <a:custGeom>
                <a:rect b="b" l="l" r="r" t="t"/>
                <a:pathLst>
                  <a:path extrusionOk="0" h="1798" w="1869">
                    <a:moveTo>
                      <a:pt x="419" y="1"/>
                    </a:moveTo>
                    <a:cubicBezTo>
                      <a:pt x="321" y="1"/>
                      <a:pt x="223" y="37"/>
                      <a:pt x="143" y="108"/>
                    </a:cubicBezTo>
                    <a:cubicBezTo>
                      <a:pt x="1" y="268"/>
                      <a:pt x="1" y="499"/>
                      <a:pt x="143" y="659"/>
                    </a:cubicBezTo>
                    <a:lnTo>
                      <a:pt x="1175" y="1691"/>
                    </a:lnTo>
                    <a:cubicBezTo>
                      <a:pt x="1255" y="1762"/>
                      <a:pt x="1353" y="1798"/>
                      <a:pt x="1451" y="1798"/>
                    </a:cubicBezTo>
                    <a:cubicBezTo>
                      <a:pt x="1549" y="1798"/>
                      <a:pt x="1646" y="1762"/>
                      <a:pt x="1726" y="1691"/>
                    </a:cubicBezTo>
                    <a:cubicBezTo>
                      <a:pt x="1869" y="1531"/>
                      <a:pt x="1869" y="1300"/>
                      <a:pt x="1726" y="1140"/>
                    </a:cubicBezTo>
                    <a:lnTo>
                      <a:pt x="695" y="108"/>
                    </a:lnTo>
                    <a:cubicBezTo>
                      <a:pt x="615" y="37"/>
                      <a:pt x="517" y="1"/>
                      <a:pt x="4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13"/>
              <p:cNvSpPr/>
              <p:nvPr/>
            </p:nvSpPr>
            <p:spPr>
              <a:xfrm>
                <a:off x="1547925" y="1668850"/>
                <a:ext cx="55625" cy="19150"/>
              </a:xfrm>
              <a:custGeom>
                <a:rect b="b" l="l" r="r" t="t"/>
                <a:pathLst>
                  <a:path extrusionOk="0" h="766" w="2225">
                    <a:moveTo>
                      <a:pt x="392" y="1"/>
                    </a:moveTo>
                    <a:cubicBezTo>
                      <a:pt x="179" y="1"/>
                      <a:pt x="1" y="161"/>
                      <a:pt x="1" y="374"/>
                    </a:cubicBezTo>
                    <a:cubicBezTo>
                      <a:pt x="1" y="588"/>
                      <a:pt x="179" y="766"/>
                      <a:pt x="392" y="766"/>
                    </a:cubicBezTo>
                    <a:lnTo>
                      <a:pt x="1851" y="766"/>
                    </a:lnTo>
                    <a:cubicBezTo>
                      <a:pt x="2065" y="766"/>
                      <a:pt x="2225" y="588"/>
                      <a:pt x="2225" y="374"/>
                    </a:cubicBezTo>
                    <a:cubicBezTo>
                      <a:pt x="2225" y="161"/>
                      <a:pt x="2065" y="1"/>
                      <a:pt x="18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3"/>
              <p:cNvSpPr/>
              <p:nvPr/>
            </p:nvSpPr>
            <p:spPr>
              <a:xfrm>
                <a:off x="1578175" y="1744575"/>
                <a:ext cx="46725" cy="45175"/>
              </a:xfrm>
              <a:custGeom>
                <a:rect b="b" l="l" r="r" t="t"/>
                <a:pathLst>
                  <a:path extrusionOk="0" h="1807" w="1869">
                    <a:moveTo>
                      <a:pt x="1442" y="1"/>
                    </a:moveTo>
                    <a:cubicBezTo>
                      <a:pt x="1344" y="1"/>
                      <a:pt x="1246" y="41"/>
                      <a:pt x="1175" y="121"/>
                    </a:cubicBezTo>
                    <a:lnTo>
                      <a:pt x="143" y="1153"/>
                    </a:lnTo>
                    <a:cubicBezTo>
                      <a:pt x="1" y="1295"/>
                      <a:pt x="1" y="1544"/>
                      <a:pt x="143" y="1686"/>
                    </a:cubicBezTo>
                    <a:cubicBezTo>
                      <a:pt x="214" y="1766"/>
                      <a:pt x="312" y="1806"/>
                      <a:pt x="410" y="1806"/>
                    </a:cubicBezTo>
                    <a:cubicBezTo>
                      <a:pt x="508" y="1806"/>
                      <a:pt x="605" y="1766"/>
                      <a:pt x="677" y="1686"/>
                    </a:cubicBezTo>
                    <a:lnTo>
                      <a:pt x="1708" y="654"/>
                    </a:lnTo>
                    <a:cubicBezTo>
                      <a:pt x="1869" y="512"/>
                      <a:pt x="1869" y="263"/>
                      <a:pt x="1708" y="121"/>
                    </a:cubicBezTo>
                    <a:cubicBezTo>
                      <a:pt x="1637" y="41"/>
                      <a:pt x="1539" y="1"/>
                      <a:pt x="14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2" name="Google Shape;112;p13"/>
          <p:cNvGrpSpPr/>
          <p:nvPr/>
        </p:nvGrpSpPr>
        <p:grpSpPr>
          <a:xfrm>
            <a:off x="-2318715" y="-1000942"/>
            <a:ext cx="14239899" cy="5916594"/>
            <a:chOff x="-2318715" y="-1000942"/>
            <a:chExt cx="14239899" cy="5916594"/>
          </a:xfrm>
        </p:grpSpPr>
        <p:sp>
          <p:nvSpPr>
            <p:cNvPr id="113" name="Google Shape;113;p13"/>
            <p:cNvSpPr/>
            <p:nvPr/>
          </p:nvSpPr>
          <p:spPr>
            <a:xfrm rot="-2700000">
              <a:off x="8171797" y="2432905"/>
              <a:ext cx="3848075" cy="1314794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900028">
              <a:off x="-2214180" y="-525332"/>
              <a:ext cx="3848130" cy="131467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17" name="Google Shape;117;p14"/>
          <p:cNvGrpSpPr/>
          <p:nvPr/>
        </p:nvGrpSpPr>
        <p:grpSpPr>
          <a:xfrm>
            <a:off x="-1197343" y="-69685"/>
            <a:ext cx="10783460" cy="5791903"/>
            <a:chOff x="-1197343" y="-69685"/>
            <a:chExt cx="10783460" cy="5791903"/>
          </a:xfrm>
        </p:grpSpPr>
        <p:sp>
          <p:nvSpPr>
            <p:cNvPr id="118" name="Google Shape;118;p14"/>
            <p:cNvSpPr/>
            <p:nvPr/>
          </p:nvSpPr>
          <p:spPr>
            <a:xfrm>
              <a:off x="-1197343" y="-69685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1848819" y="4723144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8587044" y="539494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14"/>
          <p:cNvGrpSpPr/>
          <p:nvPr/>
        </p:nvGrpSpPr>
        <p:grpSpPr>
          <a:xfrm>
            <a:off x="-1017906" y="-1403486"/>
            <a:ext cx="12031646" cy="6893126"/>
            <a:chOff x="-1017906" y="-1403486"/>
            <a:chExt cx="12031646" cy="6893126"/>
          </a:xfrm>
        </p:grpSpPr>
        <p:sp>
          <p:nvSpPr>
            <p:cNvPr id="122" name="Google Shape;122;p14"/>
            <p:cNvSpPr/>
            <p:nvPr/>
          </p:nvSpPr>
          <p:spPr>
            <a:xfrm rot="3600305">
              <a:off x="-1246979" y="-623829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 rot="920">
              <a:off x="169771" y="4723440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 rot="1459763">
              <a:off x="8049724" y="-121546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5"/>
          <p:cNvGrpSpPr/>
          <p:nvPr/>
        </p:nvGrpSpPr>
        <p:grpSpPr>
          <a:xfrm>
            <a:off x="-2207360" y="208958"/>
            <a:ext cx="12548954" cy="6447725"/>
            <a:chOff x="-2207360" y="208958"/>
            <a:chExt cx="12548954" cy="6447725"/>
          </a:xfrm>
        </p:grpSpPr>
        <p:sp>
          <p:nvSpPr>
            <p:cNvPr id="127" name="Google Shape;127;p15"/>
            <p:cNvSpPr/>
            <p:nvPr/>
          </p:nvSpPr>
          <p:spPr>
            <a:xfrm rot="3600305">
              <a:off x="8328121" y="1639121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 rot="920">
              <a:off x="-1487416" y="4683840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 rot="1459763">
              <a:off x="4237974" y="5031054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 rot="1459763">
              <a:off x="-2111676" y="751729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32" name="Google Shape;132;p15"/>
          <p:cNvGrpSpPr/>
          <p:nvPr/>
        </p:nvGrpSpPr>
        <p:grpSpPr>
          <a:xfrm>
            <a:off x="-778931" y="793619"/>
            <a:ext cx="11086192" cy="4932324"/>
            <a:chOff x="-778931" y="793619"/>
            <a:chExt cx="11086192" cy="4932324"/>
          </a:xfrm>
        </p:grpSpPr>
        <p:sp>
          <p:nvSpPr>
            <p:cNvPr id="133" name="Google Shape;133;p15"/>
            <p:cNvSpPr/>
            <p:nvPr/>
          </p:nvSpPr>
          <p:spPr>
            <a:xfrm>
              <a:off x="8625657" y="195189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191632" y="4683544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5139869" y="4726869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-778931" y="793619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 txBox="1"/>
          <p:nvPr>
            <p:ph type="title"/>
          </p:nvPr>
        </p:nvSpPr>
        <p:spPr>
          <a:xfrm>
            <a:off x="3051600" y="2995763"/>
            <a:ext cx="43602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9" name="Google Shape;139;p16"/>
          <p:cNvSpPr txBox="1"/>
          <p:nvPr>
            <p:ph idx="1" type="subTitle"/>
          </p:nvPr>
        </p:nvSpPr>
        <p:spPr>
          <a:xfrm>
            <a:off x="1732200" y="1615825"/>
            <a:ext cx="5679600" cy="126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 txBox="1"/>
          <p:nvPr>
            <p:ph type="title"/>
          </p:nvPr>
        </p:nvSpPr>
        <p:spPr>
          <a:xfrm>
            <a:off x="713225" y="1599875"/>
            <a:ext cx="2530800" cy="114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2" name="Google Shape;142;p17"/>
          <p:cNvSpPr txBox="1"/>
          <p:nvPr>
            <p:ph idx="1" type="subTitle"/>
          </p:nvPr>
        </p:nvSpPr>
        <p:spPr>
          <a:xfrm>
            <a:off x="713225" y="2746229"/>
            <a:ext cx="25308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3" name="Google Shape;143;p17"/>
          <p:cNvSpPr/>
          <p:nvPr>
            <p:ph idx="2" type="pic"/>
          </p:nvPr>
        </p:nvSpPr>
        <p:spPr>
          <a:xfrm>
            <a:off x="7059175" y="1200151"/>
            <a:ext cx="2743200" cy="2743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4" name="Google Shape;144;p17"/>
          <p:cNvSpPr/>
          <p:nvPr>
            <p:ph idx="3" type="pic"/>
          </p:nvPr>
        </p:nvSpPr>
        <p:spPr>
          <a:xfrm>
            <a:off x="5162075" y="2787800"/>
            <a:ext cx="2743200" cy="2743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5" name="Google Shape;145;p17"/>
          <p:cNvSpPr/>
          <p:nvPr>
            <p:ph idx="4" type="pic"/>
          </p:nvPr>
        </p:nvSpPr>
        <p:spPr>
          <a:xfrm>
            <a:off x="4214923" y="213172"/>
            <a:ext cx="3657600" cy="3657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1" type="subTitle"/>
          </p:nvPr>
        </p:nvSpPr>
        <p:spPr>
          <a:xfrm>
            <a:off x="891425" y="2295910"/>
            <a:ext cx="22677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9" name="Google Shape;149;p18"/>
          <p:cNvSpPr txBox="1"/>
          <p:nvPr>
            <p:ph idx="2" type="subTitle"/>
          </p:nvPr>
        </p:nvSpPr>
        <p:spPr>
          <a:xfrm>
            <a:off x="3438150" y="2295908"/>
            <a:ext cx="22677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0" name="Google Shape;150;p18"/>
          <p:cNvSpPr txBox="1"/>
          <p:nvPr>
            <p:ph idx="3" type="subTitle"/>
          </p:nvPr>
        </p:nvSpPr>
        <p:spPr>
          <a:xfrm>
            <a:off x="5984875" y="2295910"/>
            <a:ext cx="22677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1" name="Google Shape;151;p18"/>
          <p:cNvSpPr txBox="1"/>
          <p:nvPr>
            <p:ph idx="4" type="subTitle"/>
          </p:nvPr>
        </p:nvSpPr>
        <p:spPr>
          <a:xfrm>
            <a:off x="891425" y="1806675"/>
            <a:ext cx="2267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2" name="Google Shape;152;p18"/>
          <p:cNvSpPr txBox="1"/>
          <p:nvPr>
            <p:ph idx="5" type="subTitle"/>
          </p:nvPr>
        </p:nvSpPr>
        <p:spPr>
          <a:xfrm>
            <a:off x="3438154" y="1806675"/>
            <a:ext cx="2267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3" name="Google Shape;153;p18"/>
          <p:cNvSpPr txBox="1"/>
          <p:nvPr>
            <p:ph idx="6" type="subTitle"/>
          </p:nvPr>
        </p:nvSpPr>
        <p:spPr>
          <a:xfrm>
            <a:off x="5984875" y="1806675"/>
            <a:ext cx="2267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54" name="Google Shape;154;p18"/>
          <p:cNvGrpSpPr/>
          <p:nvPr/>
        </p:nvGrpSpPr>
        <p:grpSpPr>
          <a:xfrm>
            <a:off x="-1086168" y="554283"/>
            <a:ext cx="11802781" cy="3784918"/>
            <a:chOff x="-1086168" y="554283"/>
            <a:chExt cx="11802781" cy="3784918"/>
          </a:xfrm>
        </p:grpSpPr>
        <p:sp>
          <p:nvSpPr>
            <p:cNvPr id="155" name="Google Shape;155;p18"/>
            <p:cNvSpPr/>
            <p:nvPr/>
          </p:nvSpPr>
          <p:spPr>
            <a:xfrm flipH="1" rot="10800000">
              <a:off x="8560800" y="2183387"/>
              <a:ext cx="2155814" cy="215581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 flipH="1" rot="10800000">
              <a:off x="-1086168" y="554283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" name="Google Shape;157;p18"/>
          <p:cNvGrpSpPr/>
          <p:nvPr/>
        </p:nvGrpSpPr>
        <p:grpSpPr>
          <a:xfrm>
            <a:off x="-887106" y="-411212"/>
            <a:ext cx="12246497" cy="6055701"/>
            <a:chOff x="-887106" y="-411212"/>
            <a:chExt cx="12246497" cy="6055701"/>
          </a:xfrm>
        </p:grpSpPr>
        <p:sp>
          <p:nvSpPr>
            <p:cNvPr id="158" name="Google Shape;158;p18"/>
            <p:cNvSpPr/>
            <p:nvPr/>
          </p:nvSpPr>
          <p:spPr>
            <a:xfrm flipH="1" rot="-9180431">
              <a:off x="8417882" y="4063384"/>
              <a:ext cx="2875216" cy="98210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8"/>
            <p:cNvSpPr/>
            <p:nvPr/>
          </p:nvSpPr>
          <p:spPr>
            <a:xfrm flipH="1" rot="7199695">
              <a:off x="-1116179" y="36844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2" name="Google Shape;162;p19"/>
          <p:cNvSpPr txBox="1"/>
          <p:nvPr>
            <p:ph idx="1" type="subTitle"/>
          </p:nvPr>
        </p:nvSpPr>
        <p:spPr>
          <a:xfrm>
            <a:off x="1439150" y="1795742"/>
            <a:ext cx="2811000" cy="10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3" name="Google Shape;163;p19"/>
          <p:cNvSpPr txBox="1"/>
          <p:nvPr>
            <p:ph idx="2" type="subTitle"/>
          </p:nvPr>
        </p:nvSpPr>
        <p:spPr>
          <a:xfrm>
            <a:off x="4893850" y="1795742"/>
            <a:ext cx="2811000" cy="10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4" name="Google Shape;164;p19"/>
          <p:cNvSpPr txBox="1"/>
          <p:nvPr>
            <p:ph idx="3" type="subTitle"/>
          </p:nvPr>
        </p:nvSpPr>
        <p:spPr>
          <a:xfrm>
            <a:off x="1439150" y="3453055"/>
            <a:ext cx="2811000" cy="10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5" name="Google Shape;165;p19"/>
          <p:cNvSpPr txBox="1"/>
          <p:nvPr>
            <p:ph idx="4" type="subTitle"/>
          </p:nvPr>
        </p:nvSpPr>
        <p:spPr>
          <a:xfrm>
            <a:off x="4893850" y="3453055"/>
            <a:ext cx="2811000" cy="10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6" name="Google Shape;166;p19"/>
          <p:cNvSpPr txBox="1"/>
          <p:nvPr>
            <p:ph idx="5" type="subTitle"/>
          </p:nvPr>
        </p:nvSpPr>
        <p:spPr>
          <a:xfrm>
            <a:off x="1439150" y="1361125"/>
            <a:ext cx="2811000" cy="4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p19"/>
          <p:cNvSpPr txBox="1"/>
          <p:nvPr>
            <p:ph idx="6" type="subTitle"/>
          </p:nvPr>
        </p:nvSpPr>
        <p:spPr>
          <a:xfrm>
            <a:off x="1439150" y="3021700"/>
            <a:ext cx="2811000" cy="4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" name="Google Shape;168;p19"/>
          <p:cNvSpPr txBox="1"/>
          <p:nvPr>
            <p:ph idx="7" type="subTitle"/>
          </p:nvPr>
        </p:nvSpPr>
        <p:spPr>
          <a:xfrm>
            <a:off x="4893825" y="1361125"/>
            <a:ext cx="2811000" cy="4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9" name="Google Shape;169;p19"/>
          <p:cNvSpPr txBox="1"/>
          <p:nvPr>
            <p:ph idx="8" type="subTitle"/>
          </p:nvPr>
        </p:nvSpPr>
        <p:spPr>
          <a:xfrm>
            <a:off x="4893850" y="3021700"/>
            <a:ext cx="2811000" cy="4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70" name="Google Shape;170;p19"/>
          <p:cNvGrpSpPr/>
          <p:nvPr/>
        </p:nvGrpSpPr>
        <p:grpSpPr>
          <a:xfrm>
            <a:off x="-1442591" y="314390"/>
            <a:ext cx="11657756" cy="6001124"/>
            <a:chOff x="-1442591" y="314390"/>
            <a:chExt cx="11657756" cy="6001124"/>
          </a:xfrm>
        </p:grpSpPr>
        <p:sp>
          <p:nvSpPr>
            <p:cNvPr id="171" name="Google Shape;171;p19"/>
            <p:cNvSpPr/>
            <p:nvPr/>
          </p:nvSpPr>
          <p:spPr>
            <a:xfrm flipH="1">
              <a:off x="-1442591" y="4159701"/>
              <a:ext cx="2155814" cy="215581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 flipH="1">
              <a:off x="8533562" y="31439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" name="Google Shape;173;p19"/>
          <p:cNvGrpSpPr/>
          <p:nvPr/>
        </p:nvGrpSpPr>
        <p:grpSpPr>
          <a:xfrm>
            <a:off x="-955293" y="825939"/>
            <a:ext cx="11170472" cy="5238024"/>
            <a:chOff x="-955293" y="825939"/>
            <a:chExt cx="11170472" cy="5238024"/>
          </a:xfrm>
        </p:grpSpPr>
        <p:sp>
          <p:nvSpPr>
            <p:cNvPr id="174" name="Google Shape;174;p19"/>
            <p:cNvSpPr/>
            <p:nvPr/>
          </p:nvSpPr>
          <p:spPr>
            <a:xfrm flipH="1" rot="1619569">
              <a:off x="-889001" y="4482859"/>
              <a:ext cx="2875216" cy="98210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9"/>
            <p:cNvSpPr/>
            <p:nvPr/>
          </p:nvSpPr>
          <p:spPr>
            <a:xfrm rot="3600305">
              <a:off x="8201707" y="160559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8" name="Google Shape;178;p20"/>
          <p:cNvSpPr txBox="1"/>
          <p:nvPr>
            <p:ph idx="1" type="subTitle"/>
          </p:nvPr>
        </p:nvSpPr>
        <p:spPr>
          <a:xfrm>
            <a:off x="1230544" y="1671017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20"/>
          <p:cNvSpPr txBox="1"/>
          <p:nvPr>
            <p:ph idx="2" type="subTitle"/>
          </p:nvPr>
        </p:nvSpPr>
        <p:spPr>
          <a:xfrm>
            <a:off x="3578550" y="1671017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0" name="Google Shape;180;p20"/>
          <p:cNvSpPr txBox="1"/>
          <p:nvPr>
            <p:ph idx="3" type="subTitle"/>
          </p:nvPr>
        </p:nvSpPr>
        <p:spPr>
          <a:xfrm>
            <a:off x="1231444" y="3398501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1" name="Google Shape;181;p20"/>
          <p:cNvSpPr txBox="1"/>
          <p:nvPr>
            <p:ph idx="4" type="subTitle"/>
          </p:nvPr>
        </p:nvSpPr>
        <p:spPr>
          <a:xfrm>
            <a:off x="3579000" y="3398501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2" name="Google Shape;182;p20"/>
          <p:cNvSpPr txBox="1"/>
          <p:nvPr>
            <p:ph idx="5" type="subTitle"/>
          </p:nvPr>
        </p:nvSpPr>
        <p:spPr>
          <a:xfrm>
            <a:off x="5926556" y="1671017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3" name="Google Shape;183;p20"/>
          <p:cNvSpPr txBox="1"/>
          <p:nvPr>
            <p:ph idx="6" type="subTitle"/>
          </p:nvPr>
        </p:nvSpPr>
        <p:spPr>
          <a:xfrm>
            <a:off x="5926556" y="3398501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" name="Google Shape;184;p20"/>
          <p:cNvSpPr txBox="1"/>
          <p:nvPr>
            <p:ph idx="7" type="subTitle"/>
          </p:nvPr>
        </p:nvSpPr>
        <p:spPr>
          <a:xfrm>
            <a:off x="1231444" y="1262977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5" name="Google Shape;185;p20"/>
          <p:cNvSpPr txBox="1"/>
          <p:nvPr>
            <p:ph idx="8" type="subTitle"/>
          </p:nvPr>
        </p:nvSpPr>
        <p:spPr>
          <a:xfrm>
            <a:off x="3580350" y="1262977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6" name="Google Shape;186;p20"/>
          <p:cNvSpPr txBox="1"/>
          <p:nvPr>
            <p:ph idx="9" type="subTitle"/>
          </p:nvPr>
        </p:nvSpPr>
        <p:spPr>
          <a:xfrm>
            <a:off x="5929256" y="1262977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7" name="Google Shape;187;p20"/>
          <p:cNvSpPr txBox="1"/>
          <p:nvPr>
            <p:ph idx="13" type="subTitle"/>
          </p:nvPr>
        </p:nvSpPr>
        <p:spPr>
          <a:xfrm>
            <a:off x="1231444" y="2993150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" name="Google Shape;188;p20"/>
          <p:cNvSpPr txBox="1"/>
          <p:nvPr>
            <p:ph idx="14" type="subTitle"/>
          </p:nvPr>
        </p:nvSpPr>
        <p:spPr>
          <a:xfrm>
            <a:off x="3580350" y="2993150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9" name="Google Shape;189;p20"/>
          <p:cNvSpPr txBox="1"/>
          <p:nvPr>
            <p:ph idx="15" type="subTitle"/>
          </p:nvPr>
        </p:nvSpPr>
        <p:spPr>
          <a:xfrm>
            <a:off x="5929256" y="2993150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90" name="Google Shape;190;p20"/>
          <p:cNvGrpSpPr/>
          <p:nvPr/>
        </p:nvGrpSpPr>
        <p:grpSpPr>
          <a:xfrm>
            <a:off x="-1516616" y="-93913"/>
            <a:ext cx="11900981" cy="5870024"/>
            <a:chOff x="-1516616" y="-93913"/>
            <a:chExt cx="11900981" cy="5870024"/>
          </a:xfrm>
        </p:grpSpPr>
        <p:sp>
          <p:nvSpPr>
            <p:cNvPr id="191" name="Google Shape;191;p20"/>
            <p:cNvSpPr/>
            <p:nvPr/>
          </p:nvSpPr>
          <p:spPr>
            <a:xfrm rot="10800000">
              <a:off x="-1516616" y="-93913"/>
              <a:ext cx="2155814" cy="215581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 rot="10800000">
              <a:off x="8702762" y="4094508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20"/>
          <p:cNvGrpSpPr/>
          <p:nvPr/>
        </p:nvGrpSpPr>
        <p:grpSpPr>
          <a:xfrm>
            <a:off x="-1779843" y="-566661"/>
            <a:ext cx="11913011" cy="5621688"/>
            <a:chOff x="-1779843" y="-566661"/>
            <a:chExt cx="11913011" cy="5621688"/>
          </a:xfrm>
        </p:grpSpPr>
        <p:sp>
          <p:nvSpPr>
            <p:cNvPr id="194" name="Google Shape;194;p20"/>
            <p:cNvSpPr/>
            <p:nvPr/>
          </p:nvSpPr>
          <p:spPr>
            <a:xfrm rot="9180431">
              <a:off x="-1713551" y="32334"/>
              <a:ext cx="2875216" cy="98210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 rot="-3599278">
              <a:off x="8119376" y="3509534"/>
              <a:ext cx="224258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5047300" y="2231286"/>
            <a:ext cx="3383400" cy="164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5047300" y="1358763"/>
            <a:ext cx="1017900" cy="84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/>
          <p:nvPr>
            <p:ph idx="3" type="pic"/>
          </p:nvPr>
        </p:nvSpPr>
        <p:spPr>
          <a:xfrm>
            <a:off x="575748" y="866972"/>
            <a:ext cx="3429000" cy="34290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hasCustomPrompt="1" type="title"/>
          </p:nvPr>
        </p:nvSpPr>
        <p:spPr>
          <a:xfrm>
            <a:off x="798388" y="3348138"/>
            <a:ext cx="3666600" cy="7689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8" name="Google Shape;198;p21"/>
          <p:cNvSpPr txBox="1"/>
          <p:nvPr>
            <p:ph idx="1" type="subTitle"/>
          </p:nvPr>
        </p:nvSpPr>
        <p:spPr>
          <a:xfrm>
            <a:off x="798388" y="4117038"/>
            <a:ext cx="36666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99" name="Google Shape;199;p21"/>
          <p:cNvSpPr txBox="1"/>
          <p:nvPr>
            <p:ph hasCustomPrompt="1" idx="2" type="title"/>
          </p:nvPr>
        </p:nvSpPr>
        <p:spPr>
          <a:xfrm>
            <a:off x="798388" y="698563"/>
            <a:ext cx="3666600" cy="7689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0" name="Google Shape;200;p21"/>
          <p:cNvSpPr txBox="1"/>
          <p:nvPr>
            <p:ph idx="3" type="subTitle"/>
          </p:nvPr>
        </p:nvSpPr>
        <p:spPr>
          <a:xfrm>
            <a:off x="798388" y="1473488"/>
            <a:ext cx="36666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1" name="Google Shape;201;p21"/>
          <p:cNvSpPr txBox="1"/>
          <p:nvPr>
            <p:ph hasCustomPrompt="1" idx="4" type="title"/>
          </p:nvPr>
        </p:nvSpPr>
        <p:spPr>
          <a:xfrm>
            <a:off x="4678863" y="2023350"/>
            <a:ext cx="3666600" cy="7689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latin typeface="Readex Pro"/>
                <a:ea typeface="Readex Pro"/>
                <a:cs typeface="Readex Pro"/>
                <a:sym typeface="Readex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21"/>
          <p:cNvSpPr txBox="1"/>
          <p:nvPr>
            <p:ph idx="5" type="subTitle"/>
          </p:nvPr>
        </p:nvSpPr>
        <p:spPr>
          <a:xfrm>
            <a:off x="4679012" y="2795263"/>
            <a:ext cx="36666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2347938" y="567282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5" name="Google Shape;205;p22"/>
          <p:cNvSpPr txBox="1"/>
          <p:nvPr>
            <p:ph idx="1" type="subTitle"/>
          </p:nvPr>
        </p:nvSpPr>
        <p:spPr>
          <a:xfrm>
            <a:off x="2347900" y="1681119"/>
            <a:ext cx="4448100" cy="11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206" name="Google Shape;206;p22"/>
          <p:cNvSpPr txBox="1"/>
          <p:nvPr/>
        </p:nvSpPr>
        <p:spPr>
          <a:xfrm>
            <a:off x="2009250" y="3506250"/>
            <a:ext cx="51255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 </a:t>
            </a:r>
            <a:endParaRPr b="1" sz="1200" u="sng">
              <a:solidFill>
                <a:schemeClr val="dk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3"/>
          <p:cNvGrpSpPr/>
          <p:nvPr/>
        </p:nvGrpSpPr>
        <p:grpSpPr>
          <a:xfrm>
            <a:off x="-2221022" y="-1000942"/>
            <a:ext cx="13309347" cy="6283448"/>
            <a:chOff x="-2221022" y="-1000942"/>
            <a:chExt cx="13309347" cy="6283448"/>
          </a:xfrm>
        </p:grpSpPr>
        <p:sp>
          <p:nvSpPr>
            <p:cNvPr id="209" name="Google Shape;209;p23"/>
            <p:cNvSpPr/>
            <p:nvPr/>
          </p:nvSpPr>
          <p:spPr>
            <a:xfrm flipH="1" rot="10800000">
              <a:off x="8474725" y="-1000942"/>
              <a:ext cx="2613600" cy="2613600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 flipH="1" rot="10800000">
              <a:off x="-2221022" y="2639863"/>
              <a:ext cx="2642644" cy="264264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" name="Google Shape;211;p23"/>
          <p:cNvGrpSpPr/>
          <p:nvPr/>
        </p:nvGrpSpPr>
        <p:grpSpPr>
          <a:xfrm>
            <a:off x="-2833065" y="-137371"/>
            <a:ext cx="14754249" cy="5916594"/>
            <a:chOff x="-2833065" y="-137371"/>
            <a:chExt cx="14754249" cy="5916594"/>
          </a:xfrm>
        </p:grpSpPr>
        <p:sp>
          <p:nvSpPr>
            <p:cNvPr id="212" name="Google Shape;212;p23"/>
            <p:cNvSpPr/>
            <p:nvPr/>
          </p:nvSpPr>
          <p:spPr>
            <a:xfrm flipH="1" rot="-9899972">
              <a:off x="-2728530" y="3988933"/>
              <a:ext cx="3848130" cy="131467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 flipH="1" rot="-8100000">
              <a:off x="8171797" y="1030581"/>
              <a:ext cx="3848075" cy="1314794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24"/>
          <p:cNvGrpSpPr/>
          <p:nvPr/>
        </p:nvGrpSpPr>
        <p:grpSpPr>
          <a:xfrm>
            <a:off x="283919" y="-1075267"/>
            <a:ext cx="9744992" cy="6757200"/>
            <a:chOff x="283919" y="-1075267"/>
            <a:chExt cx="9744992" cy="6757200"/>
          </a:xfrm>
        </p:grpSpPr>
        <p:sp>
          <p:nvSpPr>
            <p:cNvPr id="216" name="Google Shape;216;p24"/>
            <p:cNvSpPr/>
            <p:nvPr/>
          </p:nvSpPr>
          <p:spPr>
            <a:xfrm flipH="1" rot="10800000">
              <a:off x="8347307" y="-1075267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 flipH="1" rot="10800000">
              <a:off x="283919" y="-565865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 flipH="1" rot="10800000">
              <a:off x="1779694" y="4682860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" name="Google Shape;219;p24"/>
          <p:cNvGrpSpPr/>
          <p:nvPr/>
        </p:nvGrpSpPr>
        <p:grpSpPr>
          <a:xfrm>
            <a:off x="-1434254" y="-385161"/>
            <a:ext cx="11745397" cy="6802530"/>
            <a:chOff x="-1434254" y="-385161"/>
            <a:chExt cx="11745397" cy="6802530"/>
          </a:xfrm>
        </p:grpSpPr>
        <p:sp>
          <p:nvSpPr>
            <p:cNvPr id="220" name="Google Shape;220;p24"/>
            <p:cNvSpPr/>
            <p:nvPr/>
          </p:nvSpPr>
          <p:spPr>
            <a:xfrm flipH="1" rot="7199695">
              <a:off x="8297671" y="394497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 flipH="1" rot="10799080">
              <a:off x="-1434254" y="-332987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 flipH="1" rot="9340237">
              <a:off x="1461724" y="4791740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ctrTitle"/>
          </p:nvPr>
        </p:nvSpPr>
        <p:spPr>
          <a:xfrm>
            <a:off x="848375" y="1050563"/>
            <a:ext cx="3723600" cy="253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8" name="Google Shape;228;p26"/>
          <p:cNvSpPr txBox="1"/>
          <p:nvPr>
            <p:ph idx="1" type="subTitle"/>
          </p:nvPr>
        </p:nvSpPr>
        <p:spPr>
          <a:xfrm>
            <a:off x="905931" y="3582875"/>
            <a:ext cx="2155800" cy="598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5047300" y="2231286"/>
            <a:ext cx="3383400" cy="164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1" name="Google Shape;231;p27"/>
          <p:cNvSpPr txBox="1"/>
          <p:nvPr>
            <p:ph hasCustomPrompt="1" idx="2" type="title"/>
          </p:nvPr>
        </p:nvSpPr>
        <p:spPr>
          <a:xfrm>
            <a:off x="5047300" y="1358763"/>
            <a:ext cx="1017900" cy="841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>
                <a:latin typeface="Readex Pro"/>
                <a:ea typeface="Readex Pro"/>
                <a:cs typeface="Readex Pro"/>
                <a:sym typeface="Readex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27"/>
          <p:cNvSpPr/>
          <p:nvPr>
            <p:ph idx="3" type="pic"/>
          </p:nvPr>
        </p:nvSpPr>
        <p:spPr>
          <a:xfrm>
            <a:off x="575748" y="866972"/>
            <a:ext cx="3429000" cy="34290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28"/>
          <p:cNvSpPr txBox="1"/>
          <p:nvPr>
            <p:ph idx="1" type="body"/>
          </p:nvPr>
        </p:nvSpPr>
        <p:spPr>
          <a:xfrm>
            <a:off x="720000" y="1017726"/>
            <a:ext cx="7704000" cy="3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8" name="Google Shape;238;p29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9" name="Google Shape;239;p29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0" name="Google Shape;240;p29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1" name="Google Shape;241;p29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42" name="Google Shape;242;p29"/>
          <p:cNvGrpSpPr/>
          <p:nvPr/>
        </p:nvGrpSpPr>
        <p:grpSpPr>
          <a:xfrm>
            <a:off x="-1086168" y="1901826"/>
            <a:ext cx="11802781" cy="2155814"/>
            <a:chOff x="-1086168" y="1901826"/>
            <a:chExt cx="11802781" cy="2155814"/>
          </a:xfrm>
        </p:grpSpPr>
        <p:sp>
          <p:nvSpPr>
            <p:cNvPr id="243" name="Google Shape;243;p29"/>
            <p:cNvSpPr/>
            <p:nvPr/>
          </p:nvSpPr>
          <p:spPr>
            <a:xfrm>
              <a:off x="8560800" y="1901826"/>
              <a:ext cx="2155814" cy="215581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9"/>
            <p:cNvSpPr/>
            <p:nvPr/>
          </p:nvSpPr>
          <p:spPr>
            <a:xfrm>
              <a:off x="-1086168" y="195689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29"/>
          <p:cNvGrpSpPr/>
          <p:nvPr/>
        </p:nvGrpSpPr>
        <p:grpSpPr>
          <a:xfrm>
            <a:off x="-887106" y="596538"/>
            <a:ext cx="12246497" cy="4007451"/>
            <a:chOff x="-887106" y="596538"/>
            <a:chExt cx="12246497" cy="4007451"/>
          </a:xfrm>
        </p:grpSpPr>
        <p:sp>
          <p:nvSpPr>
            <p:cNvPr id="246" name="Google Shape;246;p29"/>
            <p:cNvSpPr/>
            <p:nvPr/>
          </p:nvSpPr>
          <p:spPr>
            <a:xfrm rot="-1619569">
              <a:off x="8417882" y="1195534"/>
              <a:ext cx="2875216" cy="98210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9"/>
            <p:cNvSpPr/>
            <p:nvPr/>
          </p:nvSpPr>
          <p:spPr>
            <a:xfrm rot="3600305">
              <a:off x="-1116179" y="305834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30"/>
          <p:cNvGrpSpPr/>
          <p:nvPr/>
        </p:nvGrpSpPr>
        <p:grpSpPr>
          <a:xfrm>
            <a:off x="-923879" y="-1419942"/>
            <a:ext cx="11089197" cy="6935080"/>
            <a:chOff x="-923879" y="-1419942"/>
            <a:chExt cx="11089197" cy="6935080"/>
          </a:xfrm>
        </p:grpSpPr>
        <p:sp>
          <p:nvSpPr>
            <p:cNvPr id="250" name="Google Shape;250;p30"/>
            <p:cNvSpPr/>
            <p:nvPr/>
          </p:nvSpPr>
          <p:spPr>
            <a:xfrm rot="3600305">
              <a:off x="8151846" y="396949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 rot="920">
              <a:off x="-923879" y="4697065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 rot="1459763">
              <a:off x="2886774" y="-877171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" name="Google Shape;253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54" name="Google Shape;254;p30"/>
          <p:cNvGrpSpPr/>
          <p:nvPr/>
        </p:nvGrpSpPr>
        <p:grpSpPr>
          <a:xfrm>
            <a:off x="755169" y="-684506"/>
            <a:ext cx="9127917" cy="6889750"/>
            <a:chOff x="755169" y="-684506"/>
            <a:chExt cx="9127917" cy="6889750"/>
          </a:xfrm>
        </p:grpSpPr>
        <p:sp>
          <p:nvSpPr>
            <p:cNvPr id="255" name="Google Shape;255;p30"/>
            <p:cNvSpPr/>
            <p:nvPr/>
          </p:nvSpPr>
          <p:spPr>
            <a:xfrm>
              <a:off x="8201482" y="452364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755169" y="4696769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3165619" y="-684506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713225" y="1304975"/>
            <a:ext cx="3651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0" name="Google Shape;260;p31"/>
          <p:cNvSpPr txBox="1"/>
          <p:nvPr>
            <p:ph idx="1" type="subTitle"/>
          </p:nvPr>
        </p:nvSpPr>
        <p:spPr>
          <a:xfrm>
            <a:off x="713225" y="1950613"/>
            <a:ext cx="3651000" cy="17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61" name="Google Shape;261;p31"/>
          <p:cNvSpPr/>
          <p:nvPr>
            <p:ph idx="2" type="pic"/>
          </p:nvPr>
        </p:nvSpPr>
        <p:spPr>
          <a:xfrm>
            <a:off x="5008675" y="857250"/>
            <a:ext cx="3429000" cy="3429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2" name="Google Shape;262;p31"/>
          <p:cNvSpPr/>
          <p:nvPr/>
        </p:nvSpPr>
        <p:spPr>
          <a:xfrm>
            <a:off x="-2199772" y="1250425"/>
            <a:ext cx="2642644" cy="2642644"/>
          </a:xfrm>
          <a:custGeom>
            <a:rect b="b" l="l" r="r" t="t"/>
            <a:pathLst>
              <a:path extrusionOk="0" h="69152" w="69152">
                <a:moveTo>
                  <a:pt x="34567" y="0"/>
                </a:moveTo>
                <a:cubicBezTo>
                  <a:pt x="15478" y="0"/>
                  <a:pt x="0" y="15478"/>
                  <a:pt x="0" y="34567"/>
                </a:cubicBezTo>
                <a:cubicBezTo>
                  <a:pt x="0" y="53673"/>
                  <a:pt x="15478" y="69151"/>
                  <a:pt x="34567" y="69151"/>
                </a:cubicBezTo>
                <a:cubicBezTo>
                  <a:pt x="53674" y="69151"/>
                  <a:pt x="69152" y="53673"/>
                  <a:pt x="69152" y="34567"/>
                </a:cubicBezTo>
                <a:cubicBezTo>
                  <a:pt x="69152" y="15478"/>
                  <a:pt x="53674" y="0"/>
                  <a:pt x="345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1"/>
          <p:cNvSpPr/>
          <p:nvPr/>
        </p:nvSpPr>
        <p:spPr>
          <a:xfrm rot="-900028">
            <a:off x="-3338130" y="3137818"/>
            <a:ext cx="3848130" cy="1314679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017726"/>
            <a:ext cx="7704000" cy="3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32"/>
          <p:cNvGrpSpPr/>
          <p:nvPr/>
        </p:nvGrpSpPr>
        <p:grpSpPr>
          <a:xfrm>
            <a:off x="-923879" y="-1419942"/>
            <a:ext cx="11089197" cy="6935080"/>
            <a:chOff x="-923879" y="-1419942"/>
            <a:chExt cx="11089197" cy="6935080"/>
          </a:xfrm>
        </p:grpSpPr>
        <p:sp>
          <p:nvSpPr>
            <p:cNvPr id="266" name="Google Shape;266;p32"/>
            <p:cNvSpPr/>
            <p:nvPr/>
          </p:nvSpPr>
          <p:spPr>
            <a:xfrm rot="3600305">
              <a:off x="8151846" y="396949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 rot="920">
              <a:off x="-923879" y="4697065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 rot="1459763">
              <a:off x="2886774" y="-877171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32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70" name="Google Shape;270;p32"/>
          <p:cNvGrpSpPr/>
          <p:nvPr/>
        </p:nvGrpSpPr>
        <p:grpSpPr>
          <a:xfrm>
            <a:off x="755169" y="-684506"/>
            <a:ext cx="9127917" cy="6889750"/>
            <a:chOff x="755169" y="-684506"/>
            <a:chExt cx="9127917" cy="6889750"/>
          </a:xfrm>
        </p:grpSpPr>
        <p:sp>
          <p:nvSpPr>
            <p:cNvPr id="271" name="Google Shape;271;p32"/>
            <p:cNvSpPr/>
            <p:nvPr/>
          </p:nvSpPr>
          <p:spPr>
            <a:xfrm>
              <a:off x="8201482" y="452364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755169" y="4696769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3165619" y="-684506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6" name="Google Shape;276;p33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77" name="Google Shape;277;p33"/>
          <p:cNvGrpSpPr/>
          <p:nvPr/>
        </p:nvGrpSpPr>
        <p:grpSpPr>
          <a:xfrm>
            <a:off x="-1054546" y="475483"/>
            <a:ext cx="10820067" cy="4057950"/>
            <a:chOff x="-1054546" y="475483"/>
            <a:chExt cx="10820067" cy="4057950"/>
          </a:xfrm>
        </p:grpSpPr>
        <p:sp>
          <p:nvSpPr>
            <p:cNvPr id="278" name="Google Shape;278;p33"/>
            <p:cNvSpPr/>
            <p:nvPr/>
          </p:nvSpPr>
          <p:spPr>
            <a:xfrm rot="10800000">
              <a:off x="-1054546" y="475483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 rot="10800000">
              <a:off x="8766447" y="1922185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 rot="10800000">
              <a:off x="-543978" y="3534360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" name="Google Shape;281;p33"/>
          <p:cNvGrpSpPr/>
          <p:nvPr/>
        </p:nvGrpSpPr>
        <p:grpSpPr>
          <a:xfrm>
            <a:off x="-2230075" y="1165589"/>
            <a:ext cx="13022243" cy="4103280"/>
            <a:chOff x="-2230075" y="1165589"/>
            <a:chExt cx="13022243" cy="4103280"/>
          </a:xfrm>
        </p:grpSpPr>
        <p:sp>
          <p:nvSpPr>
            <p:cNvPr id="282" name="Google Shape;282;p33"/>
            <p:cNvSpPr/>
            <p:nvPr/>
          </p:nvSpPr>
          <p:spPr>
            <a:xfrm rot="-7199695">
              <a:off x="-1565851" y="1945247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 rot="-10799080">
              <a:off x="8549668" y="2670438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 rot="-9340237">
              <a:off x="-2134390" y="3643240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4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5"/>
          <p:cNvSpPr txBox="1"/>
          <p:nvPr>
            <p:ph hasCustomPrompt="1" type="title"/>
          </p:nvPr>
        </p:nvSpPr>
        <p:spPr>
          <a:xfrm>
            <a:off x="1873975" y="1341975"/>
            <a:ext cx="5923200" cy="12435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latin typeface="Readex Pro"/>
                <a:ea typeface="Readex Pro"/>
                <a:cs typeface="Readex Pro"/>
                <a:sym typeface="Readex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89" name="Google Shape;289;p35"/>
          <p:cNvSpPr txBox="1"/>
          <p:nvPr>
            <p:ph idx="1" type="subTitle"/>
          </p:nvPr>
        </p:nvSpPr>
        <p:spPr>
          <a:xfrm>
            <a:off x="1873975" y="2585475"/>
            <a:ext cx="59232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3" name="Google Shape;293;p37"/>
          <p:cNvSpPr txBox="1"/>
          <p:nvPr>
            <p:ph hasCustomPrompt="1" idx="2" type="title"/>
          </p:nvPr>
        </p:nvSpPr>
        <p:spPr>
          <a:xfrm>
            <a:off x="1505375" y="1480874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4" name="Google Shape;294;p37"/>
          <p:cNvSpPr txBox="1"/>
          <p:nvPr>
            <p:ph hasCustomPrompt="1" idx="3" type="title"/>
          </p:nvPr>
        </p:nvSpPr>
        <p:spPr>
          <a:xfrm>
            <a:off x="1505375" y="2914302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5" name="Google Shape;295;p37"/>
          <p:cNvSpPr txBox="1"/>
          <p:nvPr>
            <p:ph hasCustomPrompt="1" idx="4" type="title"/>
          </p:nvPr>
        </p:nvSpPr>
        <p:spPr>
          <a:xfrm>
            <a:off x="4204650" y="1480874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6" name="Google Shape;296;p37"/>
          <p:cNvSpPr txBox="1"/>
          <p:nvPr>
            <p:ph hasCustomPrompt="1" idx="5" type="title"/>
          </p:nvPr>
        </p:nvSpPr>
        <p:spPr>
          <a:xfrm>
            <a:off x="4204650" y="2914302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7" name="Google Shape;297;p37"/>
          <p:cNvSpPr txBox="1"/>
          <p:nvPr>
            <p:ph hasCustomPrompt="1" idx="6" type="title"/>
          </p:nvPr>
        </p:nvSpPr>
        <p:spPr>
          <a:xfrm>
            <a:off x="6903925" y="1480874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8" name="Google Shape;298;p37"/>
          <p:cNvSpPr txBox="1"/>
          <p:nvPr>
            <p:ph hasCustomPrompt="1" idx="7" type="title"/>
          </p:nvPr>
        </p:nvSpPr>
        <p:spPr>
          <a:xfrm>
            <a:off x="6903925" y="2914302"/>
            <a:ext cx="734700" cy="5370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Readex Pro"/>
                <a:ea typeface="Readex Pro"/>
                <a:cs typeface="Readex Pro"/>
                <a:sym typeface="Readex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9" name="Google Shape;299;p37"/>
          <p:cNvSpPr txBox="1"/>
          <p:nvPr>
            <p:ph idx="1" type="subTitle"/>
          </p:nvPr>
        </p:nvSpPr>
        <p:spPr>
          <a:xfrm>
            <a:off x="719975" y="2054501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0" name="Google Shape;300;p37"/>
          <p:cNvSpPr txBox="1"/>
          <p:nvPr>
            <p:ph idx="8" type="subTitle"/>
          </p:nvPr>
        </p:nvSpPr>
        <p:spPr>
          <a:xfrm>
            <a:off x="3419250" y="2054501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1" name="Google Shape;301;p37"/>
          <p:cNvSpPr txBox="1"/>
          <p:nvPr>
            <p:ph idx="9" type="subTitle"/>
          </p:nvPr>
        </p:nvSpPr>
        <p:spPr>
          <a:xfrm>
            <a:off x="6118525" y="2054501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2" name="Google Shape;302;p37"/>
          <p:cNvSpPr txBox="1"/>
          <p:nvPr>
            <p:ph idx="13" type="subTitle"/>
          </p:nvPr>
        </p:nvSpPr>
        <p:spPr>
          <a:xfrm>
            <a:off x="719975" y="3486352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" name="Google Shape;303;p37"/>
          <p:cNvSpPr txBox="1"/>
          <p:nvPr>
            <p:ph idx="14" type="subTitle"/>
          </p:nvPr>
        </p:nvSpPr>
        <p:spPr>
          <a:xfrm>
            <a:off x="3419250" y="3486352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" name="Google Shape;304;p37"/>
          <p:cNvSpPr txBox="1"/>
          <p:nvPr>
            <p:ph idx="15" type="subTitle"/>
          </p:nvPr>
        </p:nvSpPr>
        <p:spPr>
          <a:xfrm>
            <a:off x="6118525" y="3486352"/>
            <a:ext cx="2305500" cy="4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05" name="Google Shape;305;p37"/>
          <p:cNvGrpSpPr/>
          <p:nvPr/>
        </p:nvGrpSpPr>
        <p:grpSpPr>
          <a:xfrm>
            <a:off x="-1990222" y="-589950"/>
            <a:ext cx="13170697" cy="4468498"/>
            <a:chOff x="-1990222" y="-589950"/>
            <a:chExt cx="13170697" cy="4468498"/>
          </a:xfrm>
        </p:grpSpPr>
        <p:sp>
          <p:nvSpPr>
            <p:cNvPr id="306" name="Google Shape;306;p37"/>
            <p:cNvSpPr/>
            <p:nvPr/>
          </p:nvSpPr>
          <p:spPr>
            <a:xfrm>
              <a:off x="8566875" y="1264948"/>
              <a:ext cx="2613600" cy="2613600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7"/>
            <p:cNvSpPr/>
            <p:nvPr/>
          </p:nvSpPr>
          <p:spPr>
            <a:xfrm>
              <a:off x="-1990222" y="-589950"/>
              <a:ext cx="2642644" cy="264264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" name="Google Shape;308;p37"/>
          <p:cNvGrpSpPr/>
          <p:nvPr/>
        </p:nvGrpSpPr>
        <p:grpSpPr>
          <a:xfrm>
            <a:off x="48887" y="1340426"/>
            <a:ext cx="8991361" cy="655548"/>
            <a:chOff x="48887" y="1340426"/>
            <a:chExt cx="8991361" cy="655548"/>
          </a:xfrm>
        </p:grpSpPr>
        <p:grpSp>
          <p:nvGrpSpPr>
            <p:cNvPr id="309" name="Google Shape;309;p37"/>
            <p:cNvGrpSpPr/>
            <p:nvPr/>
          </p:nvGrpSpPr>
          <p:grpSpPr>
            <a:xfrm>
              <a:off x="48887" y="1447341"/>
              <a:ext cx="548642" cy="548633"/>
              <a:chOff x="481850" y="2395150"/>
              <a:chExt cx="545750" cy="546175"/>
            </a:xfrm>
          </p:grpSpPr>
          <p:sp>
            <p:nvSpPr>
              <p:cNvPr id="310" name="Google Shape;310;p37"/>
              <p:cNvSpPr/>
              <p:nvPr/>
            </p:nvSpPr>
            <p:spPr>
              <a:xfrm>
                <a:off x="481850" y="2395150"/>
                <a:ext cx="545750" cy="546175"/>
              </a:xfrm>
              <a:custGeom>
                <a:rect b="b" l="l" r="r" t="t"/>
                <a:pathLst>
                  <a:path extrusionOk="0" h="21847" w="21830">
                    <a:moveTo>
                      <a:pt x="10906" y="0"/>
                    </a:moveTo>
                    <a:cubicBezTo>
                      <a:pt x="4875" y="0"/>
                      <a:pt x="0" y="4893"/>
                      <a:pt x="0" y="10924"/>
                    </a:cubicBezTo>
                    <a:cubicBezTo>
                      <a:pt x="0" y="16955"/>
                      <a:pt x="4875" y="21847"/>
                      <a:pt x="10906" y="21847"/>
                    </a:cubicBezTo>
                    <a:cubicBezTo>
                      <a:pt x="16937" y="21847"/>
                      <a:pt x="21829" y="16955"/>
                      <a:pt x="21829" y="10924"/>
                    </a:cubicBezTo>
                    <a:cubicBezTo>
                      <a:pt x="21829" y="4893"/>
                      <a:pt x="16937" y="0"/>
                      <a:pt x="10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37"/>
              <p:cNvSpPr/>
              <p:nvPr/>
            </p:nvSpPr>
            <p:spPr>
              <a:xfrm>
                <a:off x="652625" y="2534350"/>
                <a:ext cx="195725" cy="272225"/>
              </a:xfrm>
              <a:custGeom>
                <a:rect b="b" l="l" r="r" t="t"/>
                <a:pathLst>
                  <a:path extrusionOk="0" h="10889" w="7829">
                    <a:moveTo>
                      <a:pt x="1" y="1"/>
                    </a:moveTo>
                    <a:lnTo>
                      <a:pt x="1" y="10889"/>
                    </a:lnTo>
                    <a:lnTo>
                      <a:pt x="7828" y="10889"/>
                    </a:lnTo>
                    <a:lnTo>
                      <a:pt x="78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7"/>
              <p:cNvSpPr/>
              <p:nvPr/>
            </p:nvSpPr>
            <p:spPr>
              <a:xfrm>
                <a:off x="684200" y="2569500"/>
                <a:ext cx="133900" cy="10700"/>
              </a:xfrm>
              <a:custGeom>
                <a:rect b="b" l="l" r="r" t="t"/>
                <a:pathLst>
                  <a:path extrusionOk="0" h="428" w="5356">
                    <a:moveTo>
                      <a:pt x="1" y="0"/>
                    </a:moveTo>
                    <a:lnTo>
                      <a:pt x="1" y="427"/>
                    </a:lnTo>
                    <a:lnTo>
                      <a:pt x="5356" y="427"/>
                    </a:lnTo>
                    <a:lnTo>
                      <a:pt x="5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37"/>
              <p:cNvSpPr/>
              <p:nvPr/>
            </p:nvSpPr>
            <p:spPr>
              <a:xfrm>
                <a:off x="684200" y="2607300"/>
                <a:ext cx="133900" cy="10700"/>
              </a:xfrm>
              <a:custGeom>
                <a:rect b="b" l="l" r="r" t="t"/>
                <a:pathLst>
                  <a:path extrusionOk="0" h="428" w="5356">
                    <a:moveTo>
                      <a:pt x="1" y="0"/>
                    </a:moveTo>
                    <a:lnTo>
                      <a:pt x="1" y="427"/>
                    </a:lnTo>
                    <a:lnTo>
                      <a:pt x="5356" y="427"/>
                    </a:lnTo>
                    <a:lnTo>
                      <a:pt x="5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37"/>
              <p:cNvSpPr/>
              <p:nvPr/>
            </p:nvSpPr>
            <p:spPr>
              <a:xfrm>
                <a:off x="684200" y="2645100"/>
                <a:ext cx="133900" cy="10700"/>
              </a:xfrm>
              <a:custGeom>
                <a:rect b="b" l="l" r="r" t="t"/>
                <a:pathLst>
                  <a:path extrusionOk="0" h="428" w="5356">
                    <a:moveTo>
                      <a:pt x="1" y="1"/>
                    </a:moveTo>
                    <a:lnTo>
                      <a:pt x="1" y="428"/>
                    </a:lnTo>
                    <a:lnTo>
                      <a:pt x="5356" y="428"/>
                    </a:lnTo>
                    <a:lnTo>
                      <a:pt x="53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37"/>
              <p:cNvSpPr/>
              <p:nvPr/>
            </p:nvSpPr>
            <p:spPr>
              <a:xfrm>
                <a:off x="684200" y="2682900"/>
                <a:ext cx="133900" cy="10250"/>
              </a:xfrm>
              <a:custGeom>
                <a:rect b="b" l="l" r="r" t="t"/>
                <a:pathLst>
                  <a:path extrusionOk="0" h="410" w="5356">
                    <a:moveTo>
                      <a:pt x="1" y="1"/>
                    </a:moveTo>
                    <a:lnTo>
                      <a:pt x="1" y="410"/>
                    </a:lnTo>
                    <a:lnTo>
                      <a:pt x="5356" y="410"/>
                    </a:lnTo>
                    <a:lnTo>
                      <a:pt x="53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37"/>
              <p:cNvSpPr/>
              <p:nvPr/>
            </p:nvSpPr>
            <p:spPr>
              <a:xfrm>
                <a:off x="684200" y="2720275"/>
                <a:ext cx="133900" cy="10700"/>
              </a:xfrm>
              <a:custGeom>
                <a:rect b="b" l="l" r="r" t="t"/>
                <a:pathLst>
                  <a:path extrusionOk="0" h="428" w="5356">
                    <a:moveTo>
                      <a:pt x="1" y="0"/>
                    </a:moveTo>
                    <a:lnTo>
                      <a:pt x="1" y="427"/>
                    </a:lnTo>
                    <a:lnTo>
                      <a:pt x="5356" y="427"/>
                    </a:lnTo>
                    <a:lnTo>
                      <a:pt x="5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37"/>
              <p:cNvSpPr/>
              <p:nvPr/>
            </p:nvSpPr>
            <p:spPr>
              <a:xfrm>
                <a:off x="779825" y="2746950"/>
                <a:ext cx="44500" cy="32050"/>
              </a:xfrm>
              <a:custGeom>
                <a:rect b="b" l="l" r="r" t="t"/>
                <a:pathLst>
                  <a:path extrusionOk="0" fill="none" h="1282" w="1780">
                    <a:moveTo>
                      <a:pt x="1" y="641"/>
                    </a:moveTo>
                    <a:lnTo>
                      <a:pt x="552" y="1282"/>
                    </a:lnTo>
                    <a:lnTo>
                      <a:pt x="1780" y="1"/>
                    </a:lnTo>
                  </a:path>
                </a:pathLst>
              </a:custGeom>
              <a:solidFill>
                <a:schemeClr val="accent2"/>
              </a:solidFill>
              <a:ln cap="flat" cmpd="sng" w="14675">
                <a:solidFill>
                  <a:srgbClr val="FF4C37"/>
                </a:solidFill>
                <a:prstDash val="solid"/>
                <a:miter lim="1779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8" name="Google Shape;318;p37"/>
            <p:cNvGrpSpPr/>
            <p:nvPr/>
          </p:nvGrpSpPr>
          <p:grpSpPr>
            <a:xfrm>
              <a:off x="8491632" y="1340426"/>
              <a:ext cx="548617" cy="548658"/>
              <a:chOff x="1424300" y="1456700"/>
              <a:chExt cx="545725" cy="546200"/>
            </a:xfrm>
          </p:grpSpPr>
          <p:sp>
            <p:nvSpPr>
              <p:cNvPr id="319" name="Google Shape;319;p37"/>
              <p:cNvSpPr/>
              <p:nvPr/>
            </p:nvSpPr>
            <p:spPr>
              <a:xfrm>
                <a:off x="1424300" y="1456700"/>
                <a:ext cx="545725" cy="546200"/>
              </a:xfrm>
              <a:custGeom>
                <a:rect b="b" l="l" r="r" t="t"/>
                <a:pathLst>
                  <a:path extrusionOk="0" h="21848" w="21829">
                    <a:moveTo>
                      <a:pt x="10906" y="1"/>
                    </a:moveTo>
                    <a:cubicBezTo>
                      <a:pt x="4875" y="1"/>
                      <a:pt x="0" y="4893"/>
                      <a:pt x="0" y="10924"/>
                    </a:cubicBezTo>
                    <a:cubicBezTo>
                      <a:pt x="0" y="16955"/>
                      <a:pt x="4875" y="21847"/>
                      <a:pt x="10906" y="21847"/>
                    </a:cubicBezTo>
                    <a:cubicBezTo>
                      <a:pt x="16937" y="21847"/>
                      <a:pt x="21829" y="16955"/>
                      <a:pt x="21829" y="10924"/>
                    </a:cubicBezTo>
                    <a:cubicBezTo>
                      <a:pt x="21829" y="4893"/>
                      <a:pt x="16937" y="1"/>
                      <a:pt x="10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37"/>
              <p:cNvSpPr/>
              <p:nvPr/>
            </p:nvSpPr>
            <p:spPr>
              <a:xfrm>
                <a:off x="1615525" y="1602150"/>
                <a:ext cx="168150" cy="241525"/>
              </a:xfrm>
              <a:custGeom>
                <a:rect b="b" l="l" r="r" t="t"/>
                <a:pathLst>
                  <a:path extrusionOk="0" h="9661" w="6726">
                    <a:moveTo>
                      <a:pt x="3363" y="0"/>
                    </a:moveTo>
                    <a:cubicBezTo>
                      <a:pt x="1495" y="0"/>
                      <a:pt x="1" y="1512"/>
                      <a:pt x="1" y="3380"/>
                    </a:cubicBezTo>
                    <a:cubicBezTo>
                      <a:pt x="1" y="5355"/>
                      <a:pt x="1140" y="5747"/>
                      <a:pt x="1744" y="6761"/>
                    </a:cubicBezTo>
                    <a:cubicBezTo>
                      <a:pt x="1869" y="6992"/>
                      <a:pt x="1922" y="7365"/>
                      <a:pt x="1940" y="7757"/>
                    </a:cubicBezTo>
                    <a:cubicBezTo>
                      <a:pt x="1940" y="7970"/>
                      <a:pt x="1940" y="8184"/>
                      <a:pt x="1922" y="8397"/>
                    </a:cubicBezTo>
                    <a:cubicBezTo>
                      <a:pt x="1905" y="8611"/>
                      <a:pt x="1887" y="8824"/>
                      <a:pt x="1869" y="9020"/>
                    </a:cubicBezTo>
                    <a:cubicBezTo>
                      <a:pt x="1833" y="9269"/>
                      <a:pt x="1798" y="9500"/>
                      <a:pt x="1780" y="9643"/>
                    </a:cubicBezTo>
                    <a:cubicBezTo>
                      <a:pt x="1798" y="9643"/>
                      <a:pt x="1816" y="9660"/>
                      <a:pt x="1833" y="9660"/>
                    </a:cubicBezTo>
                    <a:lnTo>
                      <a:pt x="4947" y="9660"/>
                    </a:lnTo>
                    <a:cubicBezTo>
                      <a:pt x="4929" y="9500"/>
                      <a:pt x="4893" y="9269"/>
                      <a:pt x="4858" y="9020"/>
                    </a:cubicBezTo>
                    <a:cubicBezTo>
                      <a:pt x="4840" y="8824"/>
                      <a:pt x="4822" y="8611"/>
                      <a:pt x="4804" y="8397"/>
                    </a:cubicBezTo>
                    <a:cubicBezTo>
                      <a:pt x="4787" y="8184"/>
                      <a:pt x="4787" y="7970"/>
                      <a:pt x="4787" y="7757"/>
                    </a:cubicBezTo>
                    <a:cubicBezTo>
                      <a:pt x="4804" y="7365"/>
                      <a:pt x="4858" y="6992"/>
                      <a:pt x="4982" y="6761"/>
                    </a:cubicBezTo>
                    <a:cubicBezTo>
                      <a:pt x="5587" y="5747"/>
                      <a:pt x="6726" y="5284"/>
                      <a:pt x="6726" y="3380"/>
                    </a:cubicBezTo>
                    <a:cubicBezTo>
                      <a:pt x="6726" y="1512"/>
                      <a:pt x="5231" y="0"/>
                      <a:pt x="33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37"/>
              <p:cNvSpPr/>
              <p:nvPr/>
            </p:nvSpPr>
            <p:spPr>
              <a:xfrm>
                <a:off x="1646225" y="1807625"/>
                <a:ext cx="108550" cy="75625"/>
              </a:xfrm>
              <a:custGeom>
                <a:rect b="b" l="l" r="r" t="t"/>
                <a:pathLst>
                  <a:path extrusionOk="0" h="3025" w="4342">
                    <a:moveTo>
                      <a:pt x="374" y="0"/>
                    </a:moveTo>
                    <a:cubicBezTo>
                      <a:pt x="178" y="0"/>
                      <a:pt x="1" y="161"/>
                      <a:pt x="1" y="374"/>
                    </a:cubicBezTo>
                    <a:cubicBezTo>
                      <a:pt x="1" y="570"/>
                      <a:pt x="178" y="730"/>
                      <a:pt x="374" y="730"/>
                    </a:cubicBezTo>
                    <a:cubicBezTo>
                      <a:pt x="178" y="730"/>
                      <a:pt x="1" y="890"/>
                      <a:pt x="1" y="1103"/>
                    </a:cubicBezTo>
                    <a:cubicBezTo>
                      <a:pt x="1" y="1299"/>
                      <a:pt x="178" y="1459"/>
                      <a:pt x="374" y="1459"/>
                    </a:cubicBezTo>
                    <a:cubicBezTo>
                      <a:pt x="178" y="1459"/>
                      <a:pt x="1" y="1619"/>
                      <a:pt x="1" y="1833"/>
                    </a:cubicBezTo>
                    <a:cubicBezTo>
                      <a:pt x="1" y="1993"/>
                      <a:pt x="143" y="2153"/>
                      <a:pt x="303" y="2189"/>
                    </a:cubicBezTo>
                    <a:lnTo>
                      <a:pt x="1015" y="2189"/>
                    </a:lnTo>
                    <a:cubicBezTo>
                      <a:pt x="1157" y="2669"/>
                      <a:pt x="1602" y="3025"/>
                      <a:pt x="2135" y="3025"/>
                    </a:cubicBezTo>
                    <a:cubicBezTo>
                      <a:pt x="2669" y="3025"/>
                      <a:pt x="3114" y="2669"/>
                      <a:pt x="3274" y="2189"/>
                    </a:cubicBezTo>
                    <a:lnTo>
                      <a:pt x="3986" y="2189"/>
                    </a:lnTo>
                    <a:cubicBezTo>
                      <a:pt x="4181" y="2189"/>
                      <a:pt x="4341" y="2029"/>
                      <a:pt x="4341" y="1833"/>
                    </a:cubicBezTo>
                    <a:cubicBezTo>
                      <a:pt x="4341" y="1619"/>
                      <a:pt x="4181" y="1459"/>
                      <a:pt x="3986" y="1459"/>
                    </a:cubicBezTo>
                    <a:cubicBezTo>
                      <a:pt x="4181" y="1459"/>
                      <a:pt x="4341" y="1299"/>
                      <a:pt x="4341" y="1103"/>
                    </a:cubicBezTo>
                    <a:cubicBezTo>
                      <a:pt x="4341" y="890"/>
                      <a:pt x="4181" y="730"/>
                      <a:pt x="3986" y="730"/>
                    </a:cubicBezTo>
                    <a:cubicBezTo>
                      <a:pt x="4181" y="730"/>
                      <a:pt x="4341" y="570"/>
                      <a:pt x="4341" y="374"/>
                    </a:cubicBezTo>
                    <a:cubicBezTo>
                      <a:pt x="4341" y="161"/>
                      <a:pt x="4181" y="0"/>
                      <a:pt x="39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37"/>
              <p:cNvSpPr/>
              <p:nvPr/>
            </p:nvSpPr>
            <p:spPr>
              <a:xfrm>
                <a:off x="1724050" y="1649725"/>
                <a:ext cx="20500" cy="20925"/>
              </a:xfrm>
              <a:custGeom>
                <a:rect b="b" l="l" r="r" t="t"/>
                <a:pathLst>
                  <a:path extrusionOk="0" h="837" w="820">
                    <a:moveTo>
                      <a:pt x="410" y="1"/>
                    </a:moveTo>
                    <a:cubicBezTo>
                      <a:pt x="179" y="1"/>
                      <a:pt x="1" y="197"/>
                      <a:pt x="1" y="410"/>
                    </a:cubicBezTo>
                    <a:cubicBezTo>
                      <a:pt x="1" y="641"/>
                      <a:pt x="179" y="837"/>
                      <a:pt x="410" y="837"/>
                    </a:cubicBezTo>
                    <a:cubicBezTo>
                      <a:pt x="641" y="837"/>
                      <a:pt x="819" y="641"/>
                      <a:pt x="819" y="410"/>
                    </a:cubicBezTo>
                    <a:cubicBezTo>
                      <a:pt x="819" y="197"/>
                      <a:pt x="641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37"/>
              <p:cNvSpPr/>
              <p:nvPr/>
            </p:nvSpPr>
            <p:spPr>
              <a:xfrm>
                <a:off x="1691150" y="1531425"/>
                <a:ext cx="19150" cy="55625"/>
              </a:xfrm>
              <a:custGeom>
                <a:rect b="b" l="l" r="r" t="t"/>
                <a:pathLst>
                  <a:path extrusionOk="0" h="2225" w="766">
                    <a:moveTo>
                      <a:pt x="374" y="1"/>
                    </a:moveTo>
                    <a:cubicBezTo>
                      <a:pt x="178" y="1"/>
                      <a:pt x="0" y="161"/>
                      <a:pt x="0" y="374"/>
                    </a:cubicBezTo>
                    <a:lnTo>
                      <a:pt x="0" y="1833"/>
                    </a:lnTo>
                    <a:cubicBezTo>
                      <a:pt x="0" y="2047"/>
                      <a:pt x="178" y="2224"/>
                      <a:pt x="374" y="2224"/>
                    </a:cubicBezTo>
                    <a:cubicBezTo>
                      <a:pt x="587" y="2224"/>
                      <a:pt x="765" y="2047"/>
                      <a:pt x="765" y="1833"/>
                    </a:cubicBezTo>
                    <a:lnTo>
                      <a:pt x="765" y="374"/>
                    </a:lnTo>
                    <a:cubicBezTo>
                      <a:pt x="765" y="161"/>
                      <a:pt x="587" y="1"/>
                      <a:pt x="3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37"/>
              <p:cNvSpPr/>
              <p:nvPr/>
            </p:nvSpPr>
            <p:spPr>
              <a:xfrm>
                <a:off x="1585750" y="1570575"/>
                <a:ext cx="46725" cy="44925"/>
              </a:xfrm>
              <a:custGeom>
                <a:rect b="b" l="l" r="r" t="t"/>
                <a:pathLst>
                  <a:path extrusionOk="0" h="1797" w="1869">
                    <a:moveTo>
                      <a:pt x="427" y="0"/>
                    </a:moveTo>
                    <a:cubicBezTo>
                      <a:pt x="329" y="0"/>
                      <a:pt x="231" y="36"/>
                      <a:pt x="160" y="107"/>
                    </a:cubicBezTo>
                    <a:cubicBezTo>
                      <a:pt x="0" y="267"/>
                      <a:pt x="0" y="498"/>
                      <a:pt x="160" y="658"/>
                    </a:cubicBezTo>
                    <a:lnTo>
                      <a:pt x="1192" y="1690"/>
                    </a:lnTo>
                    <a:cubicBezTo>
                      <a:pt x="1263" y="1761"/>
                      <a:pt x="1361" y="1797"/>
                      <a:pt x="1459" y="1797"/>
                    </a:cubicBezTo>
                    <a:cubicBezTo>
                      <a:pt x="1557" y="1797"/>
                      <a:pt x="1655" y="1761"/>
                      <a:pt x="1726" y="1690"/>
                    </a:cubicBezTo>
                    <a:cubicBezTo>
                      <a:pt x="1868" y="1530"/>
                      <a:pt x="1868" y="1299"/>
                      <a:pt x="1726" y="1139"/>
                    </a:cubicBezTo>
                    <a:lnTo>
                      <a:pt x="694" y="107"/>
                    </a:lnTo>
                    <a:cubicBezTo>
                      <a:pt x="623" y="36"/>
                      <a:pt x="525" y="0"/>
                      <a:pt x="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37"/>
              <p:cNvSpPr/>
              <p:nvPr/>
            </p:nvSpPr>
            <p:spPr>
              <a:xfrm>
                <a:off x="1769875" y="1574225"/>
                <a:ext cx="46725" cy="44850"/>
              </a:xfrm>
              <a:custGeom>
                <a:rect b="b" l="l" r="r" t="t"/>
                <a:pathLst>
                  <a:path extrusionOk="0" h="1794" w="1869">
                    <a:moveTo>
                      <a:pt x="1457" y="1"/>
                    </a:moveTo>
                    <a:cubicBezTo>
                      <a:pt x="1357" y="1"/>
                      <a:pt x="1254" y="41"/>
                      <a:pt x="1174" y="121"/>
                    </a:cubicBezTo>
                    <a:lnTo>
                      <a:pt x="160" y="1153"/>
                    </a:lnTo>
                    <a:cubicBezTo>
                      <a:pt x="0" y="1295"/>
                      <a:pt x="0" y="1544"/>
                      <a:pt x="160" y="1687"/>
                    </a:cubicBezTo>
                    <a:cubicBezTo>
                      <a:pt x="232" y="1758"/>
                      <a:pt x="329" y="1793"/>
                      <a:pt x="427" y="1793"/>
                    </a:cubicBezTo>
                    <a:cubicBezTo>
                      <a:pt x="525" y="1793"/>
                      <a:pt x="623" y="1758"/>
                      <a:pt x="694" y="1687"/>
                    </a:cubicBezTo>
                    <a:lnTo>
                      <a:pt x="1726" y="655"/>
                    </a:lnTo>
                    <a:cubicBezTo>
                      <a:pt x="1868" y="512"/>
                      <a:pt x="1868" y="263"/>
                      <a:pt x="1726" y="121"/>
                    </a:cubicBezTo>
                    <a:cubicBezTo>
                      <a:pt x="1655" y="41"/>
                      <a:pt x="1557" y="1"/>
                      <a:pt x="14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37"/>
              <p:cNvSpPr/>
              <p:nvPr/>
            </p:nvSpPr>
            <p:spPr>
              <a:xfrm>
                <a:off x="1799675" y="1668850"/>
                <a:ext cx="55625" cy="19150"/>
              </a:xfrm>
              <a:custGeom>
                <a:rect b="b" l="l" r="r" t="t"/>
                <a:pathLst>
                  <a:path extrusionOk="0" h="766" w="2225">
                    <a:moveTo>
                      <a:pt x="374" y="1"/>
                    </a:moveTo>
                    <a:cubicBezTo>
                      <a:pt x="160" y="1"/>
                      <a:pt x="0" y="161"/>
                      <a:pt x="0" y="374"/>
                    </a:cubicBezTo>
                    <a:cubicBezTo>
                      <a:pt x="0" y="588"/>
                      <a:pt x="160" y="766"/>
                      <a:pt x="374" y="766"/>
                    </a:cubicBezTo>
                    <a:lnTo>
                      <a:pt x="1833" y="766"/>
                    </a:lnTo>
                    <a:cubicBezTo>
                      <a:pt x="2046" y="766"/>
                      <a:pt x="2224" y="588"/>
                      <a:pt x="2224" y="374"/>
                    </a:cubicBezTo>
                    <a:cubicBezTo>
                      <a:pt x="2224" y="161"/>
                      <a:pt x="2046" y="1"/>
                      <a:pt x="1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37"/>
              <p:cNvSpPr/>
              <p:nvPr/>
            </p:nvSpPr>
            <p:spPr>
              <a:xfrm>
                <a:off x="1781425" y="1736450"/>
                <a:ext cx="46725" cy="44950"/>
              </a:xfrm>
              <a:custGeom>
                <a:rect b="b" l="l" r="r" t="t"/>
                <a:pathLst>
                  <a:path extrusionOk="0" h="1798" w="1869">
                    <a:moveTo>
                      <a:pt x="419" y="1"/>
                    </a:moveTo>
                    <a:cubicBezTo>
                      <a:pt x="321" y="1"/>
                      <a:pt x="223" y="37"/>
                      <a:pt x="143" y="108"/>
                    </a:cubicBezTo>
                    <a:cubicBezTo>
                      <a:pt x="1" y="268"/>
                      <a:pt x="1" y="499"/>
                      <a:pt x="143" y="659"/>
                    </a:cubicBezTo>
                    <a:lnTo>
                      <a:pt x="1175" y="1691"/>
                    </a:lnTo>
                    <a:cubicBezTo>
                      <a:pt x="1255" y="1762"/>
                      <a:pt x="1353" y="1798"/>
                      <a:pt x="1451" y="1798"/>
                    </a:cubicBezTo>
                    <a:cubicBezTo>
                      <a:pt x="1549" y="1798"/>
                      <a:pt x="1646" y="1762"/>
                      <a:pt x="1726" y="1691"/>
                    </a:cubicBezTo>
                    <a:cubicBezTo>
                      <a:pt x="1869" y="1531"/>
                      <a:pt x="1869" y="1300"/>
                      <a:pt x="1726" y="1140"/>
                    </a:cubicBezTo>
                    <a:lnTo>
                      <a:pt x="695" y="108"/>
                    </a:lnTo>
                    <a:cubicBezTo>
                      <a:pt x="615" y="37"/>
                      <a:pt x="517" y="1"/>
                      <a:pt x="4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37"/>
              <p:cNvSpPr/>
              <p:nvPr/>
            </p:nvSpPr>
            <p:spPr>
              <a:xfrm>
                <a:off x="1547925" y="1668850"/>
                <a:ext cx="55625" cy="19150"/>
              </a:xfrm>
              <a:custGeom>
                <a:rect b="b" l="l" r="r" t="t"/>
                <a:pathLst>
                  <a:path extrusionOk="0" h="766" w="2225">
                    <a:moveTo>
                      <a:pt x="392" y="1"/>
                    </a:moveTo>
                    <a:cubicBezTo>
                      <a:pt x="179" y="1"/>
                      <a:pt x="1" y="161"/>
                      <a:pt x="1" y="374"/>
                    </a:cubicBezTo>
                    <a:cubicBezTo>
                      <a:pt x="1" y="588"/>
                      <a:pt x="179" y="766"/>
                      <a:pt x="392" y="766"/>
                    </a:cubicBezTo>
                    <a:lnTo>
                      <a:pt x="1851" y="766"/>
                    </a:lnTo>
                    <a:cubicBezTo>
                      <a:pt x="2065" y="766"/>
                      <a:pt x="2225" y="588"/>
                      <a:pt x="2225" y="374"/>
                    </a:cubicBezTo>
                    <a:cubicBezTo>
                      <a:pt x="2225" y="161"/>
                      <a:pt x="2065" y="1"/>
                      <a:pt x="18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37"/>
              <p:cNvSpPr/>
              <p:nvPr/>
            </p:nvSpPr>
            <p:spPr>
              <a:xfrm>
                <a:off x="1578175" y="1744575"/>
                <a:ext cx="46725" cy="45175"/>
              </a:xfrm>
              <a:custGeom>
                <a:rect b="b" l="l" r="r" t="t"/>
                <a:pathLst>
                  <a:path extrusionOk="0" h="1807" w="1869">
                    <a:moveTo>
                      <a:pt x="1442" y="1"/>
                    </a:moveTo>
                    <a:cubicBezTo>
                      <a:pt x="1344" y="1"/>
                      <a:pt x="1246" y="41"/>
                      <a:pt x="1175" y="121"/>
                    </a:cubicBezTo>
                    <a:lnTo>
                      <a:pt x="143" y="1153"/>
                    </a:lnTo>
                    <a:cubicBezTo>
                      <a:pt x="1" y="1295"/>
                      <a:pt x="1" y="1544"/>
                      <a:pt x="143" y="1686"/>
                    </a:cubicBezTo>
                    <a:cubicBezTo>
                      <a:pt x="214" y="1766"/>
                      <a:pt x="312" y="1806"/>
                      <a:pt x="410" y="1806"/>
                    </a:cubicBezTo>
                    <a:cubicBezTo>
                      <a:pt x="508" y="1806"/>
                      <a:pt x="605" y="1766"/>
                      <a:pt x="677" y="1686"/>
                    </a:cubicBezTo>
                    <a:lnTo>
                      <a:pt x="1708" y="654"/>
                    </a:lnTo>
                    <a:cubicBezTo>
                      <a:pt x="1869" y="512"/>
                      <a:pt x="1869" y="263"/>
                      <a:pt x="1708" y="121"/>
                    </a:cubicBezTo>
                    <a:cubicBezTo>
                      <a:pt x="1637" y="41"/>
                      <a:pt x="1539" y="1"/>
                      <a:pt x="14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0" name="Google Shape;330;p37"/>
          <p:cNvGrpSpPr/>
          <p:nvPr/>
        </p:nvGrpSpPr>
        <p:grpSpPr>
          <a:xfrm>
            <a:off x="-2318715" y="-1000942"/>
            <a:ext cx="14239899" cy="5916594"/>
            <a:chOff x="-2318715" y="-1000942"/>
            <a:chExt cx="14239899" cy="5916594"/>
          </a:xfrm>
        </p:grpSpPr>
        <p:sp>
          <p:nvSpPr>
            <p:cNvPr id="331" name="Google Shape;331;p37"/>
            <p:cNvSpPr/>
            <p:nvPr/>
          </p:nvSpPr>
          <p:spPr>
            <a:xfrm rot="-2700000">
              <a:off x="8171797" y="2432905"/>
              <a:ext cx="3848075" cy="1314794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7"/>
            <p:cNvSpPr/>
            <p:nvPr/>
          </p:nvSpPr>
          <p:spPr>
            <a:xfrm rot="-900028">
              <a:off x="-2214180" y="-525332"/>
              <a:ext cx="3848130" cy="131467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35" name="Google Shape;335;p38"/>
          <p:cNvGrpSpPr/>
          <p:nvPr/>
        </p:nvGrpSpPr>
        <p:grpSpPr>
          <a:xfrm>
            <a:off x="-1197343" y="-69685"/>
            <a:ext cx="10783460" cy="5791903"/>
            <a:chOff x="-1197343" y="-69685"/>
            <a:chExt cx="10783460" cy="5791903"/>
          </a:xfrm>
        </p:grpSpPr>
        <p:sp>
          <p:nvSpPr>
            <p:cNvPr id="336" name="Google Shape;336;p38"/>
            <p:cNvSpPr/>
            <p:nvPr/>
          </p:nvSpPr>
          <p:spPr>
            <a:xfrm>
              <a:off x="-1197343" y="-69685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1848819" y="4723144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8587044" y="539494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" name="Google Shape;339;p38"/>
          <p:cNvGrpSpPr/>
          <p:nvPr/>
        </p:nvGrpSpPr>
        <p:grpSpPr>
          <a:xfrm>
            <a:off x="-1017906" y="-1403486"/>
            <a:ext cx="12031646" cy="6893126"/>
            <a:chOff x="-1017906" y="-1403486"/>
            <a:chExt cx="12031646" cy="6893126"/>
          </a:xfrm>
        </p:grpSpPr>
        <p:sp>
          <p:nvSpPr>
            <p:cNvPr id="340" name="Google Shape;340;p38"/>
            <p:cNvSpPr/>
            <p:nvPr/>
          </p:nvSpPr>
          <p:spPr>
            <a:xfrm rot="3600305">
              <a:off x="-1246979" y="-623829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 rot="920">
              <a:off x="169771" y="4723440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 rot="1459763">
              <a:off x="8049724" y="-121546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39"/>
          <p:cNvGrpSpPr/>
          <p:nvPr/>
        </p:nvGrpSpPr>
        <p:grpSpPr>
          <a:xfrm>
            <a:off x="-2207360" y="208958"/>
            <a:ext cx="12548954" cy="6447725"/>
            <a:chOff x="-2207360" y="208958"/>
            <a:chExt cx="12548954" cy="6447725"/>
          </a:xfrm>
        </p:grpSpPr>
        <p:sp>
          <p:nvSpPr>
            <p:cNvPr id="345" name="Google Shape;345;p39"/>
            <p:cNvSpPr/>
            <p:nvPr/>
          </p:nvSpPr>
          <p:spPr>
            <a:xfrm rot="3600305">
              <a:off x="8328121" y="1639121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 rot="920">
              <a:off x="-1487416" y="4683840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 rot="1459763">
              <a:off x="4237974" y="5031054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 rot="1459763">
              <a:off x="-2111676" y="751729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" name="Google Shape;349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50" name="Google Shape;350;p39"/>
          <p:cNvGrpSpPr/>
          <p:nvPr/>
        </p:nvGrpSpPr>
        <p:grpSpPr>
          <a:xfrm>
            <a:off x="-778931" y="793619"/>
            <a:ext cx="11086192" cy="4932324"/>
            <a:chOff x="-778931" y="793619"/>
            <a:chExt cx="11086192" cy="4932324"/>
          </a:xfrm>
        </p:grpSpPr>
        <p:sp>
          <p:nvSpPr>
            <p:cNvPr id="351" name="Google Shape;351;p39"/>
            <p:cNvSpPr/>
            <p:nvPr/>
          </p:nvSpPr>
          <p:spPr>
            <a:xfrm>
              <a:off x="8625657" y="195189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191632" y="4683544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5139869" y="4726869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-778931" y="793619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0"/>
          <p:cNvSpPr txBox="1"/>
          <p:nvPr>
            <p:ph type="title"/>
          </p:nvPr>
        </p:nvSpPr>
        <p:spPr>
          <a:xfrm>
            <a:off x="3051600" y="2995763"/>
            <a:ext cx="43602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7" name="Google Shape;357;p40"/>
          <p:cNvSpPr txBox="1"/>
          <p:nvPr>
            <p:ph idx="1" type="subTitle"/>
          </p:nvPr>
        </p:nvSpPr>
        <p:spPr>
          <a:xfrm>
            <a:off x="1732200" y="1615825"/>
            <a:ext cx="5679600" cy="126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/>
          <p:nvPr>
            <p:ph type="title"/>
          </p:nvPr>
        </p:nvSpPr>
        <p:spPr>
          <a:xfrm>
            <a:off x="713225" y="1599875"/>
            <a:ext cx="2530800" cy="114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0" name="Google Shape;360;p41"/>
          <p:cNvSpPr txBox="1"/>
          <p:nvPr>
            <p:ph idx="1" type="subTitle"/>
          </p:nvPr>
        </p:nvSpPr>
        <p:spPr>
          <a:xfrm>
            <a:off x="713225" y="2746229"/>
            <a:ext cx="25308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61" name="Google Shape;361;p41"/>
          <p:cNvSpPr/>
          <p:nvPr>
            <p:ph idx="2" type="pic"/>
          </p:nvPr>
        </p:nvSpPr>
        <p:spPr>
          <a:xfrm>
            <a:off x="7059175" y="1200151"/>
            <a:ext cx="2743200" cy="2743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2" name="Google Shape;362;p41"/>
          <p:cNvSpPr/>
          <p:nvPr>
            <p:ph idx="3" type="pic"/>
          </p:nvPr>
        </p:nvSpPr>
        <p:spPr>
          <a:xfrm>
            <a:off x="5162075" y="2787800"/>
            <a:ext cx="2743200" cy="2743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3" name="Google Shape;363;p41"/>
          <p:cNvSpPr/>
          <p:nvPr>
            <p:ph idx="4" type="pic"/>
          </p:nvPr>
        </p:nvSpPr>
        <p:spPr>
          <a:xfrm>
            <a:off x="4214923" y="213172"/>
            <a:ext cx="3657600" cy="3657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4" name="Google Shape;24;p5"/>
          <p:cNvGrpSpPr/>
          <p:nvPr/>
        </p:nvGrpSpPr>
        <p:grpSpPr>
          <a:xfrm>
            <a:off x="-1086168" y="1901826"/>
            <a:ext cx="11802781" cy="2155814"/>
            <a:chOff x="-1086168" y="1901826"/>
            <a:chExt cx="11802781" cy="2155814"/>
          </a:xfrm>
        </p:grpSpPr>
        <p:sp>
          <p:nvSpPr>
            <p:cNvPr id="25" name="Google Shape;25;p5"/>
            <p:cNvSpPr/>
            <p:nvPr/>
          </p:nvSpPr>
          <p:spPr>
            <a:xfrm>
              <a:off x="8560800" y="1901826"/>
              <a:ext cx="2155814" cy="215581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-1086168" y="195689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" name="Google Shape;27;p5"/>
          <p:cNvGrpSpPr/>
          <p:nvPr/>
        </p:nvGrpSpPr>
        <p:grpSpPr>
          <a:xfrm>
            <a:off x="-887106" y="596538"/>
            <a:ext cx="12246497" cy="4007451"/>
            <a:chOff x="-887106" y="596538"/>
            <a:chExt cx="12246497" cy="4007451"/>
          </a:xfrm>
        </p:grpSpPr>
        <p:sp>
          <p:nvSpPr>
            <p:cNvPr id="28" name="Google Shape;28;p5"/>
            <p:cNvSpPr/>
            <p:nvPr/>
          </p:nvSpPr>
          <p:spPr>
            <a:xfrm rot="-1619569">
              <a:off x="8417882" y="1195534"/>
              <a:ext cx="2875216" cy="98210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5"/>
            <p:cNvSpPr/>
            <p:nvPr/>
          </p:nvSpPr>
          <p:spPr>
            <a:xfrm rot="3600305">
              <a:off x="-1116179" y="305834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6" name="Google Shape;366;p42"/>
          <p:cNvSpPr txBox="1"/>
          <p:nvPr>
            <p:ph idx="1" type="subTitle"/>
          </p:nvPr>
        </p:nvSpPr>
        <p:spPr>
          <a:xfrm>
            <a:off x="891425" y="2295910"/>
            <a:ext cx="22677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67" name="Google Shape;367;p42"/>
          <p:cNvSpPr txBox="1"/>
          <p:nvPr>
            <p:ph idx="2" type="subTitle"/>
          </p:nvPr>
        </p:nvSpPr>
        <p:spPr>
          <a:xfrm>
            <a:off x="3438150" y="2295908"/>
            <a:ext cx="22677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68" name="Google Shape;368;p42"/>
          <p:cNvSpPr txBox="1"/>
          <p:nvPr>
            <p:ph idx="3" type="subTitle"/>
          </p:nvPr>
        </p:nvSpPr>
        <p:spPr>
          <a:xfrm>
            <a:off x="5984875" y="2295910"/>
            <a:ext cx="22677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69" name="Google Shape;369;p42"/>
          <p:cNvSpPr txBox="1"/>
          <p:nvPr>
            <p:ph idx="4" type="subTitle"/>
          </p:nvPr>
        </p:nvSpPr>
        <p:spPr>
          <a:xfrm>
            <a:off x="891425" y="1806675"/>
            <a:ext cx="2267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0" name="Google Shape;370;p42"/>
          <p:cNvSpPr txBox="1"/>
          <p:nvPr>
            <p:ph idx="5" type="subTitle"/>
          </p:nvPr>
        </p:nvSpPr>
        <p:spPr>
          <a:xfrm>
            <a:off x="3438154" y="1806675"/>
            <a:ext cx="2267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1" name="Google Shape;371;p42"/>
          <p:cNvSpPr txBox="1"/>
          <p:nvPr>
            <p:ph idx="6" type="subTitle"/>
          </p:nvPr>
        </p:nvSpPr>
        <p:spPr>
          <a:xfrm>
            <a:off x="5984875" y="1806675"/>
            <a:ext cx="2267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72" name="Google Shape;372;p42"/>
          <p:cNvGrpSpPr/>
          <p:nvPr/>
        </p:nvGrpSpPr>
        <p:grpSpPr>
          <a:xfrm>
            <a:off x="-1086168" y="554283"/>
            <a:ext cx="11802781" cy="3784918"/>
            <a:chOff x="-1086168" y="554283"/>
            <a:chExt cx="11802781" cy="3784918"/>
          </a:xfrm>
        </p:grpSpPr>
        <p:sp>
          <p:nvSpPr>
            <p:cNvPr id="373" name="Google Shape;373;p42"/>
            <p:cNvSpPr/>
            <p:nvPr/>
          </p:nvSpPr>
          <p:spPr>
            <a:xfrm flipH="1" rot="10800000">
              <a:off x="8560800" y="2183387"/>
              <a:ext cx="2155814" cy="215581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2"/>
            <p:cNvSpPr/>
            <p:nvPr/>
          </p:nvSpPr>
          <p:spPr>
            <a:xfrm flipH="1" rot="10800000">
              <a:off x="-1086168" y="554283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42"/>
          <p:cNvGrpSpPr/>
          <p:nvPr/>
        </p:nvGrpSpPr>
        <p:grpSpPr>
          <a:xfrm>
            <a:off x="-887106" y="-411212"/>
            <a:ext cx="12246497" cy="6055701"/>
            <a:chOff x="-887106" y="-411212"/>
            <a:chExt cx="12246497" cy="6055701"/>
          </a:xfrm>
        </p:grpSpPr>
        <p:sp>
          <p:nvSpPr>
            <p:cNvPr id="376" name="Google Shape;376;p42"/>
            <p:cNvSpPr/>
            <p:nvPr/>
          </p:nvSpPr>
          <p:spPr>
            <a:xfrm flipH="1" rot="-9180431">
              <a:off x="8417882" y="4063384"/>
              <a:ext cx="2875216" cy="98210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2"/>
            <p:cNvSpPr/>
            <p:nvPr/>
          </p:nvSpPr>
          <p:spPr>
            <a:xfrm flipH="1" rot="7199695">
              <a:off x="-1116179" y="36844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0" name="Google Shape;380;p43"/>
          <p:cNvSpPr txBox="1"/>
          <p:nvPr>
            <p:ph idx="1" type="subTitle"/>
          </p:nvPr>
        </p:nvSpPr>
        <p:spPr>
          <a:xfrm>
            <a:off x="1439150" y="1795742"/>
            <a:ext cx="2811000" cy="10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1" name="Google Shape;381;p43"/>
          <p:cNvSpPr txBox="1"/>
          <p:nvPr>
            <p:ph idx="2" type="subTitle"/>
          </p:nvPr>
        </p:nvSpPr>
        <p:spPr>
          <a:xfrm>
            <a:off x="4893850" y="1795742"/>
            <a:ext cx="2811000" cy="10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2" name="Google Shape;382;p43"/>
          <p:cNvSpPr txBox="1"/>
          <p:nvPr>
            <p:ph idx="3" type="subTitle"/>
          </p:nvPr>
        </p:nvSpPr>
        <p:spPr>
          <a:xfrm>
            <a:off x="1439150" y="3453055"/>
            <a:ext cx="2811000" cy="10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3" name="Google Shape;383;p43"/>
          <p:cNvSpPr txBox="1"/>
          <p:nvPr>
            <p:ph idx="4" type="subTitle"/>
          </p:nvPr>
        </p:nvSpPr>
        <p:spPr>
          <a:xfrm>
            <a:off x="4893850" y="3453055"/>
            <a:ext cx="2811000" cy="10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84" name="Google Shape;384;p43"/>
          <p:cNvSpPr txBox="1"/>
          <p:nvPr>
            <p:ph idx="5" type="subTitle"/>
          </p:nvPr>
        </p:nvSpPr>
        <p:spPr>
          <a:xfrm>
            <a:off x="1439150" y="1361125"/>
            <a:ext cx="2811000" cy="4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5" name="Google Shape;385;p43"/>
          <p:cNvSpPr txBox="1"/>
          <p:nvPr>
            <p:ph idx="6" type="subTitle"/>
          </p:nvPr>
        </p:nvSpPr>
        <p:spPr>
          <a:xfrm>
            <a:off x="1439150" y="3021700"/>
            <a:ext cx="2811000" cy="4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6" name="Google Shape;386;p43"/>
          <p:cNvSpPr txBox="1"/>
          <p:nvPr>
            <p:ph idx="7" type="subTitle"/>
          </p:nvPr>
        </p:nvSpPr>
        <p:spPr>
          <a:xfrm>
            <a:off x="4893825" y="1361125"/>
            <a:ext cx="2811000" cy="4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7" name="Google Shape;387;p43"/>
          <p:cNvSpPr txBox="1"/>
          <p:nvPr>
            <p:ph idx="8" type="subTitle"/>
          </p:nvPr>
        </p:nvSpPr>
        <p:spPr>
          <a:xfrm>
            <a:off x="4893850" y="3021700"/>
            <a:ext cx="2811000" cy="4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88" name="Google Shape;388;p43"/>
          <p:cNvGrpSpPr/>
          <p:nvPr/>
        </p:nvGrpSpPr>
        <p:grpSpPr>
          <a:xfrm>
            <a:off x="-1442591" y="314390"/>
            <a:ext cx="11657756" cy="6001124"/>
            <a:chOff x="-1442591" y="314390"/>
            <a:chExt cx="11657756" cy="6001124"/>
          </a:xfrm>
        </p:grpSpPr>
        <p:sp>
          <p:nvSpPr>
            <p:cNvPr id="389" name="Google Shape;389;p43"/>
            <p:cNvSpPr/>
            <p:nvPr/>
          </p:nvSpPr>
          <p:spPr>
            <a:xfrm flipH="1">
              <a:off x="-1442591" y="4159701"/>
              <a:ext cx="2155814" cy="215581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3"/>
            <p:cNvSpPr/>
            <p:nvPr/>
          </p:nvSpPr>
          <p:spPr>
            <a:xfrm flipH="1">
              <a:off x="8533562" y="31439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" name="Google Shape;391;p43"/>
          <p:cNvGrpSpPr/>
          <p:nvPr/>
        </p:nvGrpSpPr>
        <p:grpSpPr>
          <a:xfrm>
            <a:off x="-955293" y="825939"/>
            <a:ext cx="11170472" cy="5238024"/>
            <a:chOff x="-955293" y="825939"/>
            <a:chExt cx="11170472" cy="5238024"/>
          </a:xfrm>
        </p:grpSpPr>
        <p:sp>
          <p:nvSpPr>
            <p:cNvPr id="392" name="Google Shape;392;p43"/>
            <p:cNvSpPr/>
            <p:nvPr/>
          </p:nvSpPr>
          <p:spPr>
            <a:xfrm flipH="1" rot="1619569">
              <a:off x="-889001" y="4482859"/>
              <a:ext cx="2875216" cy="98210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43"/>
            <p:cNvSpPr/>
            <p:nvPr/>
          </p:nvSpPr>
          <p:spPr>
            <a:xfrm rot="3600305">
              <a:off x="8201707" y="160559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6" name="Google Shape;396;p44"/>
          <p:cNvSpPr txBox="1"/>
          <p:nvPr>
            <p:ph idx="1" type="subTitle"/>
          </p:nvPr>
        </p:nvSpPr>
        <p:spPr>
          <a:xfrm>
            <a:off x="1230544" y="1671017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97" name="Google Shape;397;p44"/>
          <p:cNvSpPr txBox="1"/>
          <p:nvPr>
            <p:ph idx="2" type="subTitle"/>
          </p:nvPr>
        </p:nvSpPr>
        <p:spPr>
          <a:xfrm>
            <a:off x="3578550" y="1671017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98" name="Google Shape;398;p44"/>
          <p:cNvSpPr txBox="1"/>
          <p:nvPr>
            <p:ph idx="3" type="subTitle"/>
          </p:nvPr>
        </p:nvSpPr>
        <p:spPr>
          <a:xfrm>
            <a:off x="1231444" y="3398501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399" name="Google Shape;399;p44"/>
          <p:cNvSpPr txBox="1"/>
          <p:nvPr>
            <p:ph idx="4" type="subTitle"/>
          </p:nvPr>
        </p:nvSpPr>
        <p:spPr>
          <a:xfrm>
            <a:off x="3579000" y="3398501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400" name="Google Shape;400;p44"/>
          <p:cNvSpPr txBox="1"/>
          <p:nvPr>
            <p:ph idx="5" type="subTitle"/>
          </p:nvPr>
        </p:nvSpPr>
        <p:spPr>
          <a:xfrm>
            <a:off x="5926556" y="1671017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401" name="Google Shape;401;p44"/>
          <p:cNvSpPr txBox="1"/>
          <p:nvPr>
            <p:ph idx="6" type="subTitle"/>
          </p:nvPr>
        </p:nvSpPr>
        <p:spPr>
          <a:xfrm>
            <a:off x="5926556" y="3398501"/>
            <a:ext cx="19860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402" name="Google Shape;402;p44"/>
          <p:cNvSpPr txBox="1"/>
          <p:nvPr>
            <p:ph idx="7" type="subTitle"/>
          </p:nvPr>
        </p:nvSpPr>
        <p:spPr>
          <a:xfrm>
            <a:off x="1231444" y="1262977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3" name="Google Shape;403;p44"/>
          <p:cNvSpPr txBox="1"/>
          <p:nvPr>
            <p:ph idx="8" type="subTitle"/>
          </p:nvPr>
        </p:nvSpPr>
        <p:spPr>
          <a:xfrm>
            <a:off x="3580350" y="1262977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4" name="Google Shape;404;p44"/>
          <p:cNvSpPr txBox="1"/>
          <p:nvPr>
            <p:ph idx="9" type="subTitle"/>
          </p:nvPr>
        </p:nvSpPr>
        <p:spPr>
          <a:xfrm>
            <a:off x="5929256" y="1262977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5" name="Google Shape;405;p44"/>
          <p:cNvSpPr txBox="1"/>
          <p:nvPr>
            <p:ph idx="13" type="subTitle"/>
          </p:nvPr>
        </p:nvSpPr>
        <p:spPr>
          <a:xfrm>
            <a:off x="1231444" y="2993150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6" name="Google Shape;406;p44"/>
          <p:cNvSpPr txBox="1"/>
          <p:nvPr>
            <p:ph idx="14" type="subTitle"/>
          </p:nvPr>
        </p:nvSpPr>
        <p:spPr>
          <a:xfrm>
            <a:off x="3580350" y="2993150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7" name="Google Shape;407;p44"/>
          <p:cNvSpPr txBox="1"/>
          <p:nvPr>
            <p:ph idx="15" type="subTitle"/>
          </p:nvPr>
        </p:nvSpPr>
        <p:spPr>
          <a:xfrm>
            <a:off x="5929256" y="2993150"/>
            <a:ext cx="1984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08" name="Google Shape;408;p44"/>
          <p:cNvGrpSpPr/>
          <p:nvPr/>
        </p:nvGrpSpPr>
        <p:grpSpPr>
          <a:xfrm>
            <a:off x="-1516616" y="-93913"/>
            <a:ext cx="11900981" cy="5870024"/>
            <a:chOff x="-1516616" y="-93913"/>
            <a:chExt cx="11900981" cy="5870024"/>
          </a:xfrm>
        </p:grpSpPr>
        <p:sp>
          <p:nvSpPr>
            <p:cNvPr id="409" name="Google Shape;409;p44"/>
            <p:cNvSpPr/>
            <p:nvPr/>
          </p:nvSpPr>
          <p:spPr>
            <a:xfrm rot="10800000">
              <a:off x="-1516616" y="-93913"/>
              <a:ext cx="2155814" cy="215581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4"/>
            <p:cNvSpPr/>
            <p:nvPr/>
          </p:nvSpPr>
          <p:spPr>
            <a:xfrm rot="10800000">
              <a:off x="8702762" y="4094508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" name="Google Shape;411;p44"/>
          <p:cNvGrpSpPr/>
          <p:nvPr/>
        </p:nvGrpSpPr>
        <p:grpSpPr>
          <a:xfrm>
            <a:off x="-1779843" y="-566661"/>
            <a:ext cx="11913011" cy="5621688"/>
            <a:chOff x="-1779843" y="-566661"/>
            <a:chExt cx="11913011" cy="5621688"/>
          </a:xfrm>
        </p:grpSpPr>
        <p:sp>
          <p:nvSpPr>
            <p:cNvPr id="412" name="Google Shape;412;p44"/>
            <p:cNvSpPr/>
            <p:nvPr/>
          </p:nvSpPr>
          <p:spPr>
            <a:xfrm rot="9180431">
              <a:off x="-1713551" y="32334"/>
              <a:ext cx="2875216" cy="98210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4"/>
            <p:cNvSpPr/>
            <p:nvPr/>
          </p:nvSpPr>
          <p:spPr>
            <a:xfrm rot="-3599278">
              <a:off x="8119376" y="3509534"/>
              <a:ext cx="224258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5"/>
          <p:cNvSpPr txBox="1"/>
          <p:nvPr>
            <p:ph hasCustomPrompt="1" type="title"/>
          </p:nvPr>
        </p:nvSpPr>
        <p:spPr>
          <a:xfrm>
            <a:off x="798388" y="3348138"/>
            <a:ext cx="3666600" cy="7689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latin typeface="Readex Pro"/>
                <a:ea typeface="Readex Pro"/>
                <a:cs typeface="Readex Pro"/>
                <a:sym typeface="Readex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6" name="Google Shape;416;p45"/>
          <p:cNvSpPr txBox="1"/>
          <p:nvPr>
            <p:ph idx="1" type="subTitle"/>
          </p:nvPr>
        </p:nvSpPr>
        <p:spPr>
          <a:xfrm>
            <a:off x="798388" y="4117038"/>
            <a:ext cx="36666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17" name="Google Shape;417;p45"/>
          <p:cNvSpPr txBox="1"/>
          <p:nvPr>
            <p:ph hasCustomPrompt="1" idx="2" type="title"/>
          </p:nvPr>
        </p:nvSpPr>
        <p:spPr>
          <a:xfrm>
            <a:off x="798388" y="698563"/>
            <a:ext cx="3666600" cy="7689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latin typeface="Readex Pro"/>
                <a:ea typeface="Readex Pro"/>
                <a:cs typeface="Readex Pro"/>
                <a:sym typeface="Readex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8" name="Google Shape;418;p45"/>
          <p:cNvSpPr txBox="1"/>
          <p:nvPr>
            <p:ph idx="3" type="subTitle"/>
          </p:nvPr>
        </p:nvSpPr>
        <p:spPr>
          <a:xfrm>
            <a:off x="798388" y="1473488"/>
            <a:ext cx="36666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19" name="Google Shape;419;p45"/>
          <p:cNvSpPr txBox="1"/>
          <p:nvPr>
            <p:ph hasCustomPrompt="1" idx="4" type="title"/>
          </p:nvPr>
        </p:nvSpPr>
        <p:spPr>
          <a:xfrm>
            <a:off x="4678863" y="2023350"/>
            <a:ext cx="3666600" cy="7689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latin typeface="Readex Pro"/>
                <a:ea typeface="Readex Pro"/>
                <a:cs typeface="Readex Pro"/>
                <a:sym typeface="Readex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0" name="Google Shape;420;p45"/>
          <p:cNvSpPr txBox="1"/>
          <p:nvPr>
            <p:ph idx="5" type="subTitle"/>
          </p:nvPr>
        </p:nvSpPr>
        <p:spPr>
          <a:xfrm>
            <a:off x="4679012" y="2795263"/>
            <a:ext cx="3666600" cy="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6"/>
          <p:cNvSpPr txBox="1"/>
          <p:nvPr>
            <p:ph type="title"/>
          </p:nvPr>
        </p:nvSpPr>
        <p:spPr>
          <a:xfrm>
            <a:off x="2347938" y="567282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3" name="Google Shape;423;p46"/>
          <p:cNvSpPr txBox="1"/>
          <p:nvPr>
            <p:ph idx="1" type="subTitle"/>
          </p:nvPr>
        </p:nvSpPr>
        <p:spPr>
          <a:xfrm>
            <a:off x="2347900" y="1681119"/>
            <a:ext cx="4448100" cy="11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424" name="Google Shape;424;p46"/>
          <p:cNvSpPr txBox="1"/>
          <p:nvPr/>
        </p:nvSpPr>
        <p:spPr>
          <a:xfrm>
            <a:off x="2009250" y="3506250"/>
            <a:ext cx="51255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rPr>
              <a:t> </a:t>
            </a:r>
            <a:endParaRPr b="1" sz="1200" u="sng">
              <a:solidFill>
                <a:schemeClr val="dk1"/>
              </a:solidFill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" name="Google Shape;426;p47"/>
          <p:cNvGrpSpPr/>
          <p:nvPr/>
        </p:nvGrpSpPr>
        <p:grpSpPr>
          <a:xfrm>
            <a:off x="-2221022" y="-1000942"/>
            <a:ext cx="13309347" cy="6283448"/>
            <a:chOff x="-2221022" y="-1000942"/>
            <a:chExt cx="13309347" cy="6283448"/>
          </a:xfrm>
        </p:grpSpPr>
        <p:sp>
          <p:nvSpPr>
            <p:cNvPr id="427" name="Google Shape;427;p47"/>
            <p:cNvSpPr/>
            <p:nvPr/>
          </p:nvSpPr>
          <p:spPr>
            <a:xfrm flipH="1" rot="10800000">
              <a:off x="8474725" y="-1000942"/>
              <a:ext cx="2613600" cy="2613600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7"/>
            <p:cNvSpPr/>
            <p:nvPr/>
          </p:nvSpPr>
          <p:spPr>
            <a:xfrm flipH="1" rot="10800000">
              <a:off x="-2221022" y="2639863"/>
              <a:ext cx="2642644" cy="264264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47"/>
          <p:cNvGrpSpPr/>
          <p:nvPr/>
        </p:nvGrpSpPr>
        <p:grpSpPr>
          <a:xfrm>
            <a:off x="-2833065" y="-137371"/>
            <a:ext cx="14754249" cy="5916594"/>
            <a:chOff x="-2833065" y="-137371"/>
            <a:chExt cx="14754249" cy="5916594"/>
          </a:xfrm>
        </p:grpSpPr>
        <p:sp>
          <p:nvSpPr>
            <p:cNvPr id="430" name="Google Shape;430;p47"/>
            <p:cNvSpPr/>
            <p:nvPr/>
          </p:nvSpPr>
          <p:spPr>
            <a:xfrm flipH="1" rot="-9899972">
              <a:off x="-2728530" y="3988933"/>
              <a:ext cx="3848130" cy="1314679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7"/>
            <p:cNvSpPr/>
            <p:nvPr/>
          </p:nvSpPr>
          <p:spPr>
            <a:xfrm flipH="1" rot="-8100000">
              <a:off x="8171797" y="1030581"/>
              <a:ext cx="3848075" cy="1314794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48"/>
          <p:cNvGrpSpPr/>
          <p:nvPr/>
        </p:nvGrpSpPr>
        <p:grpSpPr>
          <a:xfrm>
            <a:off x="283919" y="-1075267"/>
            <a:ext cx="9744992" cy="6757200"/>
            <a:chOff x="283919" y="-1075267"/>
            <a:chExt cx="9744992" cy="6757200"/>
          </a:xfrm>
        </p:grpSpPr>
        <p:sp>
          <p:nvSpPr>
            <p:cNvPr id="434" name="Google Shape;434;p48"/>
            <p:cNvSpPr/>
            <p:nvPr/>
          </p:nvSpPr>
          <p:spPr>
            <a:xfrm flipH="1" rot="10800000">
              <a:off x="8347307" y="-1075267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8"/>
            <p:cNvSpPr/>
            <p:nvPr/>
          </p:nvSpPr>
          <p:spPr>
            <a:xfrm flipH="1" rot="10800000">
              <a:off x="283919" y="-565865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8"/>
            <p:cNvSpPr/>
            <p:nvPr/>
          </p:nvSpPr>
          <p:spPr>
            <a:xfrm flipH="1" rot="10800000">
              <a:off x="1779694" y="4682860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" name="Google Shape;437;p48"/>
          <p:cNvGrpSpPr/>
          <p:nvPr/>
        </p:nvGrpSpPr>
        <p:grpSpPr>
          <a:xfrm>
            <a:off x="-1434254" y="-385161"/>
            <a:ext cx="11745397" cy="6802530"/>
            <a:chOff x="-1434254" y="-385161"/>
            <a:chExt cx="11745397" cy="6802530"/>
          </a:xfrm>
        </p:grpSpPr>
        <p:sp>
          <p:nvSpPr>
            <p:cNvPr id="438" name="Google Shape;438;p48"/>
            <p:cNvSpPr/>
            <p:nvPr/>
          </p:nvSpPr>
          <p:spPr>
            <a:xfrm flipH="1" rot="7199695">
              <a:off x="8297671" y="394497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8"/>
            <p:cNvSpPr/>
            <p:nvPr/>
          </p:nvSpPr>
          <p:spPr>
            <a:xfrm flipH="1" rot="10799080">
              <a:off x="-1434254" y="-332987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8"/>
            <p:cNvSpPr/>
            <p:nvPr/>
          </p:nvSpPr>
          <p:spPr>
            <a:xfrm flipH="1" rot="9340237">
              <a:off x="1461724" y="4791740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6"/>
          <p:cNvGrpSpPr/>
          <p:nvPr/>
        </p:nvGrpSpPr>
        <p:grpSpPr>
          <a:xfrm>
            <a:off x="-923879" y="-1419942"/>
            <a:ext cx="11089197" cy="6935080"/>
            <a:chOff x="-923879" y="-1419942"/>
            <a:chExt cx="11089197" cy="6935080"/>
          </a:xfrm>
        </p:grpSpPr>
        <p:sp>
          <p:nvSpPr>
            <p:cNvPr id="32" name="Google Shape;32;p6"/>
            <p:cNvSpPr/>
            <p:nvPr/>
          </p:nvSpPr>
          <p:spPr>
            <a:xfrm rot="3600305">
              <a:off x="8151846" y="396949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6"/>
            <p:cNvSpPr/>
            <p:nvPr/>
          </p:nvSpPr>
          <p:spPr>
            <a:xfrm rot="920">
              <a:off x="-923879" y="4697065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6"/>
            <p:cNvSpPr/>
            <p:nvPr/>
          </p:nvSpPr>
          <p:spPr>
            <a:xfrm rot="1459763">
              <a:off x="2886774" y="-877171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6" name="Google Shape;36;p6"/>
          <p:cNvGrpSpPr/>
          <p:nvPr/>
        </p:nvGrpSpPr>
        <p:grpSpPr>
          <a:xfrm>
            <a:off x="755169" y="-684506"/>
            <a:ext cx="9127917" cy="6889750"/>
            <a:chOff x="755169" y="-684506"/>
            <a:chExt cx="9127917" cy="6889750"/>
          </a:xfrm>
        </p:grpSpPr>
        <p:sp>
          <p:nvSpPr>
            <p:cNvPr id="37" name="Google Shape;37;p6"/>
            <p:cNvSpPr/>
            <p:nvPr/>
          </p:nvSpPr>
          <p:spPr>
            <a:xfrm>
              <a:off x="8201482" y="452364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6"/>
            <p:cNvSpPr/>
            <p:nvPr/>
          </p:nvSpPr>
          <p:spPr>
            <a:xfrm>
              <a:off x="755169" y="4696769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6"/>
            <p:cNvSpPr/>
            <p:nvPr/>
          </p:nvSpPr>
          <p:spPr>
            <a:xfrm>
              <a:off x="3165619" y="-684506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713225" y="1304975"/>
            <a:ext cx="3651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subTitle"/>
          </p:nvPr>
        </p:nvSpPr>
        <p:spPr>
          <a:xfrm>
            <a:off x="713225" y="1950613"/>
            <a:ext cx="3651000" cy="17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43" name="Google Shape;43;p7"/>
          <p:cNvSpPr/>
          <p:nvPr>
            <p:ph idx="2" type="pic"/>
          </p:nvPr>
        </p:nvSpPr>
        <p:spPr>
          <a:xfrm>
            <a:off x="5008675" y="857250"/>
            <a:ext cx="3429000" cy="3429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4" name="Google Shape;44;p7"/>
          <p:cNvSpPr/>
          <p:nvPr/>
        </p:nvSpPr>
        <p:spPr>
          <a:xfrm>
            <a:off x="-2199772" y="1250425"/>
            <a:ext cx="2642644" cy="2642644"/>
          </a:xfrm>
          <a:custGeom>
            <a:rect b="b" l="l" r="r" t="t"/>
            <a:pathLst>
              <a:path extrusionOk="0" h="69152" w="69152">
                <a:moveTo>
                  <a:pt x="34567" y="0"/>
                </a:moveTo>
                <a:cubicBezTo>
                  <a:pt x="15478" y="0"/>
                  <a:pt x="0" y="15478"/>
                  <a:pt x="0" y="34567"/>
                </a:cubicBezTo>
                <a:cubicBezTo>
                  <a:pt x="0" y="53673"/>
                  <a:pt x="15478" y="69151"/>
                  <a:pt x="34567" y="69151"/>
                </a:cubicBezTo>
                <a:cubicBezTo>
                  <a:pt x="53674" y="69151"/>
                  <a:pt x="69152" y="53673"/>
                  <a:pt x="69152" y="34567"/>
                </a:cubicBezTo>
                <a:cubicBezTo>
                  <a:pt x="69152" y="15478"/>
                  <a:pt x="53674" y="0"/>
                  <a:pt x="3456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/>
          <p:nvPr/>
        </p:nvSpPr>
        <p:spPr>
          <a:xfrm rot="-900028">
            <a:off x="-3338130" y="3137818"/>
            <a:ext cx="3848130" cy="1314679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8"/>
          <p:cNvGrpSpPr/>
          <p:nvPr/>
        </p:nvGrpSpPr>
        <p:grpSpPr>
          <a:xfrm>
            <a:off x="-923879" y="-1419942"/>
            <a:ext cx="11089197" cy="6935080"/>
            <a:chOff x="-923879" y="-1419942"/>
            <a:chExt cx="11089197" cy="6935080"/>
          </a:xfrm>
        </p:grpSpPr>
        <p:sp>
          <p:nvSpPr>
            <p:cNvPr id="48" name="Google Shape;48;p8"/>
            <p:cNvSpPr/>
            <p:nvPr/>
          </p:nvSpPr>
          <p:spPr>
            <a:xfrm rot="3600305">
              <a:off x="8151846" y="3969496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8"/>
            <p:cNvSpPr/>
            <p:nvPr/>
          </p:nvSpPr>
          <p:spPr>
            <a:xfrm rot="920">
              <a:off x="-923879" y="4697065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 rot="1459763">
              <a:off x="2886774" y="-877171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" name="Google Shape;51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2" name="Google Shape;52;p8"/>
          <p:cNvGrpSpPr/>
          <p:nvPr/>
        </p:nvGrpSpPr>
        <p:grpSpPr>
          <a:xfrm>
            <a:off x="755169" y="-684506"/>
            <a:ext cx="9127917" cy="6889750"/>
            <a:chOff x="755169" y="-684506"/>
            <a:chExt cx="9127917" cy="6889750"/>
          </a:xfrm>
        </p:grpSpPr>
        <p:sp>
          <p:nvSpPr>
            <p:cNvPr id="53" name="Google Shape;53;p8"/>
            <p:cNvSpPr/>
            <p:nvPr/>
          </p:nvSpPr>
          <p:spPr>
            <a:xfrm>
              <a:off x="8201482" y="4523640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>
              <a:off x="755169" y="4696769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3165619" y="-684506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59" name="Google Shape;59;p9"/>
          <p:cNvGrpSpPr/>
          <p:nvPr/>
        </p:nvGrpSpPr>
        <p:grpSpPr>
          <a:xfrm>
            <a:off x="-1054546" y="475483"/>
            <a:ext cx="10820067" cy="4057950"/>
            <a:chOff x="-1054546" y="475483"/>
            <a:chExt cx="10820067" cy="4057950"/>
          </a:xfrm>
        </p:grpSpPr>
        <p:sp>
          <p:nvSpPr>
            <p:cNvPr id="60" name="Google Shape;60;p9"/>
            <p:cNvSpPr/>
            <p:nvPr/>
          </p:nvSpPr>
          <p:spPr>
            <a:xfrm rot="10800000">
              <a:off x="-1054546" y="475483"/>
              <a:ext cx="1681604" cy="168160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9"/>
            <p:cNvSpPr/>
            <p:nvPr/>
          </p:nvSpPr>
          <p:spPr>
            <a:xfrm rot="10800000">
              <a:off x="8766447" y="1922185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9"/>
            <p:cNvSpPr/>
            <p:nvPr/>
          </p:nvSpPr>
          <p:spPr>
            <a:xfrm rot="10800000">
              <a:off x="-543978" y="3534360"/>
              <a:ext cx="999074" cy="999074"/>
            </a:xfrm>
            <a:custGeom>
              <a:rect b="b" l="l" r="r" t="t"/>
              <a:pathLst>
                <a:path extrusionOk="0" h="69152" w="69152">
                  <a:moveTo>
                    <a:pt x="34567" y="0"/>
                  </a:moveTo>
                  <a:cubicBezTo>
                    <a:pt x="15478" y="0"/>
                    <a:pt x="0" y="15478"/>
                    <a:pt x="0" y="34567"/>
                  </a:cubicBezTo>
                  <a:cubicBezTo>
                    <a:pt x="0" y="53673"/>
                    <a:pt x="15478" y="69151"/>
                    <a:pt x="34567" y="69151"/>
                  </a:cubicBezTo>
                  <a:cubicBezTo>
                    <a:pt x="53674" y="69151"/>
                    <a:pt x="69152" y="53673"/>
                    <a:pt x="69152" y="34567"/>
                  </a:cubicBezTo>
                  <a:cubicBezTo>
                    <a:pt x="69152" y="15478"/>
                    <a:pt x="53674" y="0"/>
                    <a:pt x="3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" name="Google Shape;63;p9"/>
          <p:cNvGrpSpPr/>
          <p:nvPr/>
        </p:nvGrpSpPr>
        <p:grpSpPr>
          <a:xfrm>
            <a:off x="-2230075" y="1165589"/>
            <a:ext cx="13022243" cy="4103280"/>
            <a:chOff x="-2230075" y="1165589"/>
            <a:chExt cx="13022243" cy="4103280"/>
          </a:xfrm>
        </p:grpSpPr>
        <p:sp>
          <p:nvSpPr>
            <p:cNvPr id="64" name="Google Shape;64;p9"/>
            <p:cNvSpPr/>
            <p:nvPr/>
          </p:nvSpPr>
          <p:spPr>
            <a:xfrm rot="-7199695">
              <a:off x="-1565851" y="1945247"/>
              <a:ext cx="2242545" cy="765985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10799080">
              <a:off x="8549668" y="2670438"/>
              <a:ext cx="2242500" cy="765900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9340237">
              <a:off x="-2134390" y="3643240"/>
              <a:ext cx="2868330" cy="1082858"/>
            </a:xfrm>
            <a:prstGeom prst="ellipse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36.xml"/><Relationship Id="rId24" Type="http://schemas.openxmlformats.org/officeDocument/2006/relationships/theme" Target="../theme/theme3.xml"/><Relationship Id="rId12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42.xml"/><Relationship Id="rId6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b="1"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●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○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■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●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○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■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●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○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eadex Pro"/>
              <a:buChar char="■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b="1"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●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○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■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●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○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■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●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adex Pro"/>
              <a:buChar char="○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eadex Pro"/>
              <a:buChar char="■"/>
              <a:defRPr sz="1200">
                <a:solidFill>
                  <a:schemeClr val="dk1"/>
                </a:solidFill>
                <a:latin typeface="Readex Pro"/>
                <a:ea typeface="Readex Pro"/>
                <a:cs typeface="Readex Pro"/>
                <a:sym typeface="Readex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0.gif"/><Relationship Id="rId5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7.gif"/><Relationship Id="rId6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9"/>
          <p:cNvSpPr/>
          <p:nvPr/>
        </p:nvSpPr>
        <p:spPr>
          <a:xfrm>
            <a:off x="4974216" y="2416658"/>
            <a:ext cx="461923" cy="488631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9"/>
          <p:cNvSpPr txBox="1"/>
          <p:nvPr>
            <p:ph idx="3" type="subTitle"/>
          </p:nvPr>
        </p:nvSpPr>
        <p:spPr>
          <a:xfrm>
            <a:off x="4936575" y="843090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Próximo Slide</a:t>
            </a:r>
            <a:endParaRPr sz="2000"/>
          </a:p>
        </p:txBody>
      </p:sp>
      <p:pic>
        <p:nvPicPr>
          <p:cNvPr id="447" name="Google Shape;44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9367" y="2494435"/>
            <a:ext cx="291663" cy="305879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49"/>
          <p:cNvSpPr/>
          <p:nvPr/>
        </p:nvSpPr>
        <p:spPr>
          <a:xfrm>
            <a:off x="4974226" y="1282451"/>
            <a:ext cx="461923" cy="488631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9" name="Google Shape;44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0692" y="1343764"/>
            <a:ext cx="349015" cy="366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an wearing glasses and a black shirt is pointing to the right (fornecida por Tenor)" id="450" name="Google Shape;450;p49"/>
          <p:cNvPicPr preferRelativeResize="0"/>
          <p:nvPr/>
        </p:nvPicPr>
        <p:blipFill rotWithShape="1">
          <a:blip r:embed="rId5">
            <a:alphaModFix/>
          </a:blip>
          <a:srcRect b="0" l="11032" r="15905" t="3493"/>
          <a:stretch/>
        </p:blipFill>
        <p:spPr>
          <a:xfrm>
            <a:off x="5301373" y="2682600"/>
            <a:ext cx="1776000" cy="1318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451" name="Google Shape;451;p49"/>
          <p:cNvSpPr txBox="1"/>
          <p:nvPr>
            <p:ph idx="3" type="subTitle"/>
          </p:nvPr>
        </p:nvSpPr>
        <p:spPr>
          <a:xfrm>
            <a:off x="966300" y="1535413"/>
            <a:ext cx="3245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highlight>
                  <a:schemeClr val="accent4"/>
                </a:highlight>
              </a:rPr>
              <a:t>Olá! </a:t>
            </a:r>
            <a:endParaRPr sz="2800">
              <a:highlight>
                <a:schemeClr val="accent4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Bem-vindo(a) ao teu assistente do PowerPoint!</a:t>
            </a:r>
            <a:endParaRPr sz="2800"/>
          </a:p>
        </p:txBody>
      </p:sp>
      <p:sp>
        <p:nvSpPr>
          <p:cNvPr id="452" name="Google Shape;452;p49"/>
          <p:cNvSpPr txBox="1"/>
          <p:nvPr>
            <p:ph idx="2" type="subTitle"/>
          </p:nvPr>
        </p:nvSpPr>
        <p:spPr>
          <a:xfrm>
            <a:off x="1336350" y="2193185"/>
            <a:ext cx="2505600" cy="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Para veres todas as funcionalidades do sistema criámos este guia :)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53" name="Google Shape;453;p49"/>
          <p:cNvSpPr txBox="1"/>
          <p:nvPr>
            <p:ph idx="2" type="subTitle"/>
          </p:nvPr>
        </p:nvSpPr>
        <p:spPr>
          <a:xfrm>
            <a:off x="1336350" y="3103685"/>
            <a:ext cx="2505600" cy="9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Começa por </a:t>
            </a:r>
            <a:r>
              <a:rPr lang="en">
                <a:highlight>
                  <a:schemeClr val="accent4"/>
                </a:highlight>
              </a:rPr>
              <a:t>experimentar </a:t>
            </a:r>
            <a:r>
              <a:rPr lang="en"/>
              <a:t>o comando de avançar para o próximo slide para começares a explorar!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54" name="Google Shape;454;p49"/>
          <p:cNvSpPr txBox="1"/>
          <p:nvPr>
            <p:ph idx="2" type="subTitle"/>
          </p:nvPr>
        </p:nvSpPr>
        <p:spPr>
          <a:xfrm>
            <a:off x="5169973" y="1492400"/>
            <a:ext cx="2038800" cy="11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“Próximo slide, por favor”, “Estou farta deste slide passa para o próximo”, “Já terminei este”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55" name="Google Shape;455;p49"/>
          <p:cNvSpPr txBox="1"/>
          <p:nvPr>
            <p:ph idx="2" type="subTitle"/>
          </p:nvPr>
        </p:nvSpPr>
        <p:spPr>
          <a:xfrm>
            <a:off x="5048775" y="3919950"/>
            <a:ext cx="2281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</a:t>
            </a:r>
            <a:r>
              <a:rPr b="1" lang="en"/>
              <a:t>: </a:t>
            </a:r>
            <a:r>
              <a:rPr lang="en"/>
              <a:t>Polegar em direção a esquerda (avançar)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56" name="Google Shape;456;p49"/>
          <p:cNvSpPr/>
          <p:nvPr/>
        </p:nvSpPr>
        <p:spPr>
          <a:xfrm rot="-5400000">
            <a:off x="3780875" y="3334800"/>
            <a:ext cx="627900" cy="19611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  <a:highlight>
                <a:schemeClr val="accent4"/>
              </a:highlight>
              <a:latin typeface="Readex Pro"/>
              <a:ea typeface="Readex Pro"/>
              <a:cs typeface="Readex Pro"/>
              <a:sym typeface="Readex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8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58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Ajuda</a:t>
            </a:r>
            <a:endParaRPr/>
          </a:p>
        </p:txBody>
      </p:sp>
      <p:sp>
        <p:nvSpPr>
          <p:cNvPr id="579" name="Google Shape;579;p58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</a:t>
            </a:r>
            <a:endParaRPr/>
          </a:p>
        </p:txBody>
      </p:sp>
      <p:sp>
        <p:nvSpPr>
          <p:cNvPr id="580" name="Google Shape;580;p58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“Preciso de ajuda”, “Como posso controlar o sistema”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</a:t>
            </a:r>
            <a:r>
              <a:rPr lang="en"/>
              <a:t> Dedo indicador no ar (mão direita)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"Estou aqui para ajudar! Eis os comandos disponíveis: … Se preferir poderá efetuar estes gestos: …”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58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 “Quanto tempo passou?”,“Mostra o tempo da apresentação”, “Quanto tempo de apresentação?”, “Diz-me o tempo desde o início.”, “Tempo total da apresentação.”, “Quero saber o tempo decorrido.”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 </a:t>
            </a:r>
            <a:r>
              <a:rPr lang="en"/>
              <a:t>Apontar para o pulso (como se fosse um relógio)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 </a:t>
            </a:r>
            <a:r>
              <a:rPr lang="en"/>
              <a:t>“Tempo de apresentação: X minutos e Y segundos.”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82" name="Google Shape;582;p58"/>
          <p:cNvSpPr txBox="1"/>
          <p:nvPr>
            <p:ph idx="3" type="subTitle"/>
          </p:nvPr>
        </p:nvSpPr>
        <p:spPr>
          <a:xfrm>
            <a:off x="1791901" y="1624475"/>
            <a:ext cx="27141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 decorrido</a:t>
            </a:r>
            <a:endParaRPr/>
          </a:p>
        </p:txBody>
      </p:sp>
      <p:pic>
        <p:nvPicPr>
          <p:cNvPr id="583" name="Google Shape;58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875" y="1377775"/>
            <a:ext cx="374550" cy="3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58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5" name="Google Shape;58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3600" y="1394438"/>
            <a:ext cx="374550" cy="3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58"/>
          <p:cNvSpPr/>
          <p:nvPr/>
        </p:nvSpPr>
        <p:spPr>
          <a:xfrm>
            <a:off x="726700" y="1265875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58"/>
          <p:cNvSpPr/>
          <p:nvPr/>
        </p:nvSpPr>
        <p:spPr>
          <a:xfrm>
            <a:off x="7831200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8" name="Google Shape;58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9213" y="1340953"/>
            <a:ext cx="448200" cy="4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37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58"/>
          <p:cNvSpPr txBox="1"/>
          <p:nvPr>
            <p:ph idx="4294967295" type="title"/>
          </p:nvPr>
        </p:nvSpPr>
        <p:spPr>
          <a:xfrm>
            <a:off x="2600063" y="1215325"/>
            <a:ext cx="39459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highlight>
                  <a:schemeClr val="accent4"/>
                </a:highlight>
              </a:rPr>
              <a:t>Complementaridade</a:t>
            </a:r>
            <a:endParaRPr sz="2500">
              <a:highlight>
                <a:schemeClr val="accent4"/>
              </a:highlight>
            </a:endParaRPr>
          </a:p>
        </p:txBody>
      </p:sp>
      <p:pic>
        <p:nvPicPr>
          <p:cNvPr descr="a man in a black shirt has a tattoo on his arm that says &quot; i am a man &quot; (fornecida por Tenor)" id="591" name="Google Shape;591;p58"/>
          <p:cNvPicPr preferRelativeResize="0"/>
          <p:nvPr/>
        </p:nvPicPr>
        <p:blipFill rotWithShape="1">
          <a:blip r:embed="rId5">
            <a:alphaModFix/>
          </a:blip>
          <a:srcRect b="0" l="14111" r="12316" t="5177"/>
          <a:stretch/>
        </p:blipFill>
        <p:spPr>
          <a:xfrm>
            <a:off x="109975" y="3485048"/>
            <a:ext cx="1707600" cy="1573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59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59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Avançar dois slides</a:t>
            </a:r>
            <a:endParaRPr/>
          </a:p>
        </p:txBody>
      </p:sp>
      <p:sp>
        <p:nvSpPr>
          <p:cNvPr id="598" name="Google Shape;598;p59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</a:t>
            </a:r>
            <a:endParaRPr/>
          </a:p>
        </p:txBody>
      </p:sp>
      <p:sp>
        <p:nvSpPr>
          <p:cNvPr id="599" name="Google Shape;599;p59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 </a:t>
            </a:r>
            <a:r>
              <a:rPr lang="en"/>
              <a:t>Gesto de "dois dedos" levantados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Avança 2 slides;</a:t>
            </a:r>
            <a:r>
              <a:rPr b="1" lang="en"/>
              <a:t> </a:t>
            </a:r>
            <a:r>
              <a:rPr lang="en"/>
              <a:t>“Feito!”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59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 </a:t>
            </a:r>
            <a:r>
              <a:rPr lang="en"/>
              <a:t>Gesto de "shhh" (mão na boca com dedo indicador levantado)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 </a:t>
            </a:r>
            <a:r>
              <a:rPr lang="en"/>
              <a:t>“Pedimos silêncio à audiência, por favor.”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601" name="Google Shape;601;p59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Pedir silêncio ao público</a:t>
            </a:r>
            <a:endParaRPr/>
          </a:p>
        </p:txBody>
      </p:sp>
      <p:sp>
        <p:nvSpPr>
          <p:cNvPr id="602" name="Google Shape;602;p59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3" name="Google Shape;60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875" y="1377775"/>
            <a:ext cx="374550" cy="37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3613" y="1394438"/>
            <a:ext cx="374550" cy="374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an with a tattoo on his arm is holding his finger to his mouth (fornecida por Tenor)" id="605" name="Google Shape;605;p59"/>
          <p:cNvPicPr preferRelativeResize="0"/>
          <p:nvPr/>
        </p:nvPicPr>
        <p:blipFill rotWithShape="1">
          <a:blip r:embed="rId4">
            <a:alphaModFix/>
          </a:blip>
          <a:srcRect b="0" l="23083" r="24092" t="11292"/>
          <a:stretch/>
        </p:blipFill>
        <p:spPr>
          <a:xfrm>
            <a:off x="267475" y="2302872"/>
            <a:ext cx="1550100" cy="2602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descr="a man wearing glasses and ear buds looks down at the camera (fornecida por Tenor)" id="606" name="Google Shape;606;p59"/>
          <p:cNvPicPr preferRelativeResize="0"/>
          <p:nvPr/>
        </p:nvPicPr>
        <p:blipFill rotWithShape="1">
          <a:blip r:embed="rId5">
            <a:alphaModFix/>
          </a:blip>
          <a:srcRect b="0" l="0" r="0" t="29522"/>
          <a:stretch/>
        </p:blipFill>
        <p:spPr>
          <a:xfrm>
            <a:off x="6755125" y="2921475"/>
            <a:ext cx="2111700" cy="1984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60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60"/>
          <p:cNvSpPr txBox="1"/>
          <p:nvPr>
            <p:ph idx="4" type="subTitle"/>
          </p:nvPr>
        </p:nvSpPr>
        <p:spPr>
          <a:xfrm>
            <a:off x="4823175" y="1394440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Terminar Ajuda</a:t>
            </a:r>
            <a:endParaRPr/>
          </a:p>
        </p:txBody>
      </p:sp>
      <p:sp>
        <p:nvSpPr>
          <p:cNvPr id="613" name="Google Shape;613;p60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Implementadas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60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"Obrigada, já não preciso!"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“De nada, boa sorte!”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60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 </a:t>
            </a:r>
            <a:r>
              <a:rPr lang="en"/>
              <a:t>Gesto de abrir os braços para baixo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 </a:t>
            </a:r>
            <a:r>
              <a:rPr lang="en"/>
              <a:t>“Alguém tem alguma dúvida?”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616" name="Google Shape;616;p60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Perguntar se há dúvidas</a:t>
            </a:r>
            <a:endParaRPr/>
          </a:p>
        </p:txBody>
      </p:sp>
      <p:sp>
        <p:nvSpPr>
          <p:cNvPr id="617" name="Google Shape;617;p60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8" name="Google Shape;6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875" y="1377775"/>
            <a:ext cx="374550" cy="37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9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an with his arms outstretched in front of a seventeen magazine (fornecida por Tenor)" id="620" name="Google Shape;620;p60"/>
          <p:cNvPicPr preferRelativeResize="0"/>
          <p:nvPr/>
        </p:nvPicPr>
        <p:blipFill rotWithShape="1">
          <a:blip r:embed="rId5">
            <a:alphaModFix/>
          </a:blip>
          <a:srcRect b="0" l="19235" r="16944" t="0"/>
          <a:stretch/>
        </p:blipFill>
        <p:spPr>
          <a:xfrm>
            <a:off x="140004" y="3137425"/>
            <a:ext cx="2146800" cy="1878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0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50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Anterior</a:t>
            </a:r>
            <a:endParaRPr/>
          </a:p>
        </p:txBody>
      </p:sp>
      <p:sp>
        <p:nvSpPr>
          <p:cNvPr id="463" name="Google Shape;463;p50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50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“Slide anterior”, “Esqueci-me de dizer uma coisa no slide anterior”, “Voltar para o slide anterior”, “Vai para trás”, “Retroceder para o slide anterior”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</a:t>
            </a:r>
            <a:r>
              <a:rPr lang="en"/>
              <a:t> Polegar em direção a direita (voltar)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“</a:t>
            </a:r>
            <a:r>
              <a:rPr lang="en"/>
              <a:t>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50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“Avança para o tópico seguinte.”, “Próximo slide, por favor”, “Estou farta deste slide passa para o próximo”, “Já terminei este”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 </a:t>
            </a:r>
            <a:r>
              <a:rPr lang="en"/>
              <a:t>Polegar em direção a esquerda (avançar)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 “</a:t>
            </a:r>
            <a:r>
              <a:rPr lang="en"/>
              <a:t>Ok!”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66" name="Google Shape;466;p50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Próximo Slide</a:t>
            </a:r>
            <a:endParaRPr/>
          </a:p>
        </p:txBody>
      </p:sp>
      <p:pic>
        <p:nvPicPr>
          <p:cNvPr id="467" name="Google Shape;46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875" y="1377775"/>
            <a:ext cx="374550" cy="3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50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9" name="Google Shape;46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3600" y="1394438"/>
            <a:ext cx="374550" cy="3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50"/>
          <p:cNvSpPr/>
          <p:nvPr/>
        </p:nvSpPr>
        <p:spPr>
          <a:xfrm>
            <a:off x="726700" y="1265875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50"/>
          <p:cNvSpPr/>
          <p:nvPr/>
        </p:nvSpPr>
        <p:spPr>
          <a:xfrm>
            <a:off x="7831200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2" name="Google Shape;47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9213" y="1340953"/>
            <a:ext cx="448200" cy="4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37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50"/>
          <p:cNvSpPr txBox="1"/>
          <p:nvPr>
            <p:ph idx="4294967295" type="title"/>
          </p:nvPr>
        </p:nvSpPr>
        <p:spPr>
          <a:xfrm>
            <a:off x="2600063" y="1215325"/>
            <a:ext cx="39459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highlight>
                  <a:schemeClr val="accent4"/>
                </a:highlight>
              </a:rPr>
              <a:t>Redundância</a:t>
            </a:r>
            <a:endParaRPr sz="2500">
              <a:highlight>
                <a:schemeClr val="accent4"/>
              </a:highlight>
            </a:endParaRPr>
          </a:p>
        </p:txBody>
      </p:sp>
      <p:pic>
        <p:nvPicPr>
          <p:cNvPr descr="a man in a striped suit is smiling and pointing (fornecida por Tenor)" id="475" name="Google Shape;475;p50"/>
          <p:cNvPicPr preferRelativeResize="0"/>
          <p:nvPr/>
        </p:nvPicPr>
        <p:blipFill rotWithShape="1">
          <a:blip r:embed="rId5">
            <a:alphaModFix/>
          </a:blip>
          <a:srcRect b="0" l="21323" r="25752" t="4888"/>
          <a:stretch/>
        </p:blipFill>
        <p:spPr>
          <a:xfrm>
            <a:off x="7191525" y="3166300"/>
            <a:ext cx="1872600" cy="1892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descr="a man wearing glasses and a black shirt is pointing to the right (fornecida por Tenor)" id="476" name="Google Shape;476;p50"/>
          <p:cNvPicPr preferRelativeResize="0"/>
          <p:nvPr/>
        </p:nvPicPr>
        <p:blipFill rotWithShape="1">
          <a:blip r:embed="rId6">
            <a:alphaModFix/>
          </a:blip>
          <a:srcRect b="0" l="11032" r="15905" t="3493"/>
          <a:stretch/>
        </p:blipFill>
        <p:spPr>
          <a:xfrm>
            <a:off x="63800" y="3543100"/>
            <a:ext cx="2040600" cy="1515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1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51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Terminar Apresentação</a:t>
            </a:r>
            <a:endParaRPr/>
          </a:p>
        </p:txBody>
      </p:sp>
      <p:sp>
        <p:nvSpPr>
          <p:cNvPr id="483" name="Google Shape;483;p51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Implementadas</a:t>
            </a:r>
            <a:endParaRPr/>
          </a:p>
        </p:txBody>
      </p:sp>
      <p:sp>
        <p:nvSpPr>
          <p:cNvPr id="484" name="Google Shape;484;p51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“Terminamos assim a apresentação”, “Fechar a apresentação”, “Fecha o PowerPoint”, “Termina a apresentação”, “Encerra a apresentação”, “Acaba a apresentação”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 Apresentação encerrada; “Feito”</a:t>
            </a:r>
            <a:endParaRPr/>
          </a:p>
        </p:txBody>
      </p:sp>
      <p:sp>
        <p:nvSpPr>
          <p:cNvPr id="485" name="Google Shape;485;p51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 </a:t>
            </a:r>
            <a:r>
              <a:rPr lang="en"/>
              <a:t>Apontar para o ecrã (mão aberta)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</a:t>
            </a:r>
            <a:r>
              <a:rPr lang="en"/>
              <a:t> Apresentação iniciada.</a:t>
            </a:r>
            <a:endParaRPr/>
          </a:p>
        </p:txBody>
      </p:sp>
      <p:sp>
        <p:nvSpPr>
          <p:cNvPr id="486" name="Google Shape;486;p51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Iniciar Apresentação</a:t>
            </a:r>
            <a:endParaRPr/>
          </a:p>
        </p:txBody>
      </p:sp>
      <p:pic>
        <p:nvPicPr>
          <p:cNvPr id="487" name="Google Shape;48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875" y="1377775"/>
            <a:ext cx="374550" cy="3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51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9" name="Google Shape;48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3600" y="1394438"/>
            <a:ext cx="374550" cy="3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51"/>
          <p:cNvSpPr/>
          <p:nvPr/>
        </p:nvSpPr>
        <p:spPr>
          <a:xfrm>
            <a:off x="7831200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1" name="Google Shape;491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37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woman is singing into a microphone with her arm in the air (fornecida por Tenor)" id="492" name="Google Shape;492;p51"/>
          <p:cNvPicPr preferRelativeResize="0"/>
          <p:nvPr/>
        </p:nvPicPr>
        <p:blipFill rotWithShape="1">
          <a:blip r:embed="rId5">
            <a:alphaModFix/>
          </a:blip>
          <a:srcRect b="1780" l="5511" r="6296" t="7827"/>
          <a:stretch/>
        </p:blipFill>
        <p:spPr>
          <a:xfrm>
            <a:off x="85350" y="2572975"/>
            <a:ext cx="1916400" cy="2495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2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52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Terminar Apresentação</a:t>
            </a:r>
            <a:endParaRPr/>
          </a:p>
        </p:txBody>
      </p:sp>
      <p:sp>
        <p:nvSpPr>
          <p:cNvPr id="499" name="Google Shape;499;p52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</a:t>
            </a:r>
            <a:endParaRPr/>
          </a:p>
        </p:txBody>
      </p:sp>
      <p:sp>
        <p:nvSpPr>
          <p:cNvPr id="500" name="Google Shape;500;p52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“Terminamos assim a apresentação”, “Fechar a apresentação”, “Fecha o PowerPoint”, “Termina a apresentação”, “Encerra a apresentação”, “Acaba a apresentação”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 </a:t>
            </a:r>
            <a:r>
              <a:rPr lang="en"/>
              <a:t>Fazer uma vénia com o corpo.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 Apresentação encerrada.</a:t>
            </a:r>
            <a:endParaRPr/>
          </a:p>
        </p:txBody>
      </p:sp>
      <p:sp>
        <p:nvSpPr>
          <p:cNvPr id="501" name="Google Shape;501;p52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Gesto: </a:t>
            </a:r>
            <a:r>
              <a:rPr lang="en"/>
              <a:t>Apontar para o ecrã (mão aberta)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</a:t>
            </a:r>
            <a:r>
              <a:rPr lang="en"/>
              <a:t> Apresentação iniciada.</a:t>
            </a:r>
            <a:endParaRPr/>
          </a:p>
        </p:txBody>
      </p:sp>
      <p:sp>
        <p:nvSpPr>
          <p:cNvPr id="502" name="Google Shape;502;p52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Iniciar Apresentação</a:t>
            </a:r>
            <a:endParaRPr/>
          </a:p>
        </p:txBody>
      </p:sp>
      <p:pic>
        <p:nvPicPr>
          <p:cNvPr id="503" name="Google Shape;50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875" y="1377775"/>
            <a:ext cx="374550" cy="3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52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5" name="Google Shape;50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3600" y="1394438"/>
            <a:ext cx="374550" cy="3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52"/>
          <p:cNvSpPr/>
          <p:nvPr/>
        </p:nvSpPr>
        <p:spPr>
          <a:xfrm>
            <a:off x="7831200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7" name="Google Shape;50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37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3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53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 para slide pelo número</a:t>
            </a:r>
            <a:endParaRPr/>
          </a:p>
        </p:txBody>
      </p:sp>
      <p:sp>
        <p:nvSpPr>
          <p:cNvPr id="514" name="Google Shape;514;p53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</a:t>
            </a:r>
            <a:endParaRPr/>
          </a:p>
        </p:txBody>
      </p:sp>
      <p:sp>
        <p:nvSpPr>
          <p:cNvPr id="515" name="Google Shape;515;p53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"Passando para o slide número 8”, “Vai para o slide número 8”, “Mostra-me o slide número 8, por favor”, “ Muda para o slide número 8”, “Quero o slide número 8”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“Feito! Slide {número}”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53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“Mostra-me o slide com o título Introdução”, “Quero ver o slide chamado Introdução”, “Voltando ao slide Introdução”, “Vai para o slide com o título Introdução”, “Quero saltar para o slide Introdução”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 </a:t>
            </a:r>
            <a:r>
              <a:rPr lang="en"/>
              <a:t>“Feito! {título}”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17" name="Google Shape;517;p53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 para slide pelo título</a:t>
            </a:r>
            <a:endParaRPr/>
          </a:p>
        </p:txBody>
      </p:sp>
      <p:sp>
        <p:nvSpPr>
          <p:cNvPr id="518" name="Google Shape;518;p53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9" name="Google Shape;51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013" y="1340953"/>
            <a:ext cx="448200" cy="4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9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54"/>
          <p:cNvSpPr txBox="1"/>
          <p:nvPr>
            <p:ph idx="4" type="subTitle"/>
          </p:nvPr>
        </p:nvSpPr>
        <p:spPr>
          <a:xfrm>
            <a:off x="4760675" y="1624475"/>
            <a:ext cx="2570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Zoom Out de uma Imagem</a:t>
            </a:r>
            <a:endParaRPr/>
          </a:p>
        </p:txBody>
      </p:sp>
      <p:sp>
        <p:nvSpPr>
          <p:cNvPr id="527" name="Google Shape;527;p54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</a:t>
            </a:r>
            <a:endParaRPr/>
          </a:p>
        </p:txBody>
      </p:sp>
      <p:sp>
        <p:nvSpPr>
          <p:cNvPr id="528" name="Google Shape;528;p54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“Dá zoom out”, “Volta ao tamanho normal”, “Revertendo o zoom”, Diminui o zoom”, “Mostra o slide no tamanho original”, “Voltando ao tamanho normal do slide”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“Feito!”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54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“Dá zoom na imagem”,  “Faz zoom na imagem do slide”, “Quero ver melhor esta imagem”, “Amplia o slide na zona da imagem”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 </a:t>
            </a:r>
            <a:r>
              <a:rPr lang="en"/>
              <a:t>“Feito!”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30" name="Google Shape;530;p54"/>
          <p:cNvSpPr txBox="1"/>
          <p:nvPr>
            <p:ph idx="3" type="subTitle"/>
          </p:nvPr>
        </p:nvSpPr>
        <p:spPr>
          <a:xfrm>
            <a:off x="1819950" y="1624475"/>
            <a:ext cx="2352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Zoom In de uma Imagem</a:t>
            </a:r>
            <a:endParaRPr/>
          </a:p>
        </p:txBody>
      </p:sp>
      <p:sp>
        <p:nvSpPr>
          <p:cNvPr id="531" name="Google Shape;531;p54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2" name="Google Shape;53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013" y="1340953"/>
            <a:ext cx="448200" cy="4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9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5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55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Recomeçar Apresentação</a:t>
            </a:r>
            <a:endParaRPr/>
          </a:p>
        </p:txBody>
      </p:sp>
      <p:sp>
        <p:nvSpPr>
          <p:cNvPr id="540" name="Google Shape;540;p55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</a:t>
            </a:r>
            <a:endParaRPr/>
          </a:p>
        </p:txBody>
      </p:sp>
      <p:sp>
        <p:nvSpPr>
          <p:cNvPr id="541" name="Google Shape;541;p55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“Reinicia a apresentação”, “Começa do início”, “Reinicie a apresentação”, “Quero começar do início”, “Começar a apresentação de novo”, “Volte ao primeiro slide”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“Feito!”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55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"Destaca a frase Bom dia a todos”, “Sublinha a frase Bom dia a todos”, “Realça Bom dia a todos”, “Dá ênfase à frase Bom dia a todos”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 </a:t>
            </a:r>
            <a:r>
              <a:rPr lang="en"/>
              <a:t>“Feito!”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43" name="Google Shape;543;p55"/>
          <p:cNvSpPr txBox="1"/>
          <p:nvPr>
            <p:ph idx="3" type="subTitle"/>
          </p:nvPr>
        </p:nvSpPr>
        <p:spPr>
          <a:xfrm>
            <a:off x="1819950" y="1624475"/>
            <a:ext cx="27375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Highlight Elementos </a:t>
            </a:r>
            <a:endParaRPr sz="2200"/>
          </a:p>
        </p:txBody>
      </p:sp>
      <p:sp>
        <p:nvSpPr>
          <p:cNvPr id="544" name="Google Shape;544;p55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5" name="Google Shape;54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013" y="1340953"/>
            <a:ext cx="448200" cy="4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6" name="Google Shape;54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9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6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56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Slides para terminar</a:t>
            </a:r>
            <a:endParaRPr/>
          </a:p>
        </p:txBody>
      </p:sp>
      <p:sp>
        <p:nvSpPr>
          <p:cNvPr id="553" name="Google Shape;553;p56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</a:t>
            </a:r>
            <a:endParaRPr/>
          </a:p>
        </p:txBody>
      </p:sp>
      <p:sp>
        <p:nvSpPr>
          <p:cNvPr id="554" name="Google Shape;554;p56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"Quantos slides faltam?”, “Quantos slides ainda restam?”,” Quantos slides ainda há?”, “Quanto falta para terminar a apresentação?”, “Falta muito para acabar os slides?”, “Ainda faltam muitos slides?”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“Feito!”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56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"Em que slide estou?”, “Qual o slide atual?”, “Estou no slide quantos?”, “Que slide está a ser apresentado?”,  "Slide atual, por favor”, “Estou no slide quantos agora?”, “Qual é o slide agora?”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 </a:t>
            </a:r>
            <a:r>
              <a:rPr lang="en"/>
              <a:t>“Feito!”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56" name="Google Shape;556;p56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Atual</a:t>
            </a:r>
            <a:endParaRPr/>
          </a:p>
        </p:txBody>
      </p:sp>
      <p:sp>
        <p:nvSpPr>
          <p:cNvPr id="557" name="Google Shape;557;p56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8" name="Google Shape;55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013" y="1340953"/>
            <a:ext cx="448200" cy="4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9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7"/>
          <p:cNvSpPr/>
          <p:nvPr/>
        </p:nvSpPr>
        <p:spPr>
          <a:xfrm>
            <a:off x="1408525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57"/>
          <p:cNvSpPr txBox="1"/>
          <p:nvPr>
            <p:ph idx="4" type="subTitle"/>
          </p:nvPr>
        </p:nvSpPr>
        <p:spPr>
          <a:xfrm>
            <a:off x="4825575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Iniciar Timer</a:t>
            </a:r>
            <a:endParaRPr/>
          </a:p>
        </p:txBody>
      </p:sp>
      <p:sp>
        <p:nvSpPr>
          <p:cNvPr id="566" name="Google Shape;566;p57"/>
          <p:cNvSpPr txBox="1"/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</a:t>
            </a:r>
            <a:endParaRPr/>
          </a:p>
        </p:txBody>
      </p:sp>
      <p:sp>
        <p:nvSpPr>
          <p:cNvPr id="567" name="Google Shape;567;p57"/>
          <p:cNvSpPr txBox="1"/>
          <p:nvPr>
            <p:ph idx="1" type="subTitle"/>
          </p:nvPr>
        </p:nvSpPr>
        <p:spPr>
          <a:xfrm>
            <a:off x="4823186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"Inicia o temporizador”, “Quero começar a cronometrar”, “Começa o temporizador”, “Liga o temporizador”, “Quero ativar o temporizador”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</a:t>
            </a:r>
            <a:r>
              <a:rPr lang="en"/>
              <a:t>“Feito!”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57"/>
          <p:cNvSpPr txBox="1"/>
          <p:nvPr>
            <p:ph idx="2" type="subTitle"/>
          </p:nvPr>
        </p:nvSpPr>
        <p:spPr>
          <a:xfrm>
            <a:off x="1817563" y="214267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Voz: </a:t>
            </a:r>
            <a:r>
              <a:rPr lang="en"/>
              <a:t>“Para o temporizador”, “Desliga o temporizador”, “Termina o temporizador”Quero parar o cronómetro”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Feedback:  </a:t>
            </a:r>
            <a:r>
              <a:rPr lang="en"/>
              <a:t>“Feito!”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569" name="Google Shape;569;p57"/>
          <p:cNvSpPr txBox="1"/>
          <p:nvPr>
            <p:ph idx="3" type="subTitle"/>
          </p:nvPr>
        </p:nvSpPr>
        <p:spPr>
          <a:xfrm>
            <a:off x="1819950" y="162446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Parar Timer</a:t>
            </a:r>
            <a:endParaRPr/>
          </a:p>
        </p:txBody>
      </p:sp>
      <p:sp>
        <p:nvSpPr>
          <p:cNvPr id="570" name="Google Shape;570;p57"/>
          <p:cNvSpPr/>
          <p:nvPr/>
        </p:nvSpPr>
        <p:spPr>
          <a:xfrm>
            <a:off x="7144263" y="1282537"/>
            <a:ext cx="593230" cy="598362"/>
          </a:xfrm>
          <a:custGeom>
            <a:rect b="b" l="l" r="r" t="t"/>
            <a:pathLst>
              <a:path extrusionOk="0" h="21848" w="21830">
                <a:moveTo>
                  <a:pt x="10924" y="1"/>
                </a:moveTo>
                <a:cubicBezTo>
                  <a:pt x="4893" y="1"/>
                  <a:pt x="0" y="4893"/>
                  <a:pt x="0" y="10924"/>
                </a:cubicBezTo>
                <a:cubicBezTo>
                  <a:pt x="0" y="16955"/>
                  <a:pt x="4893" y="21847"/>
                  <a:pt x="10924" y="21847"/>
                </a:cubicBezTo>
                <a:cubicBezTo>
                  <a:pt x="16955" y="21847"/>
                  <a:pt x="21829" y="16955"/>
                  <a:pt x="21829" y="10924"/>
                </a:cubicBezTo>
                <a:cubicBezTo>
                  <a:pt x="21829" y="4893"/>
                  <a:pt x="16955" y="1"/>
                  <a:pt x="109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1" name="Google Shape;57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013" y="1340953"/>
            <a:ext cx="448200" cy="4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7913" y="1357615"/>
            <a:ext cx="448200" cy="4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livery Plan Meeting by Slidesgo">
  <a:themeElements>
    <a:clrScheme name="Simple Light">
      <a:dk1>
        <a:srgbClr val="302D37"/>
      </a:dk1>
      <a:lt1>
        <a:srgbClr val="EFF8FA"/>
      </a:lt1>
      <a:dk2>
        <a:srgbClr val="DFF1F6"/>
      </a:dk2>
      <a:lt2>
        <a:srgbClr val="BFDCE4"/>
      </a:lt2>
      <a:accent1>
        <a:srgbClr val="00AFDF"/>
      </a:accent1>
      <a:accent2>
        <a:srgbClr val="E78185"/>
      </a:accent2>
      <a:accent3>
        <a:srgbClr val="FF8874"/>
      </a:accent3>
      <a:accent4>
        <a:srgbClr val="FFAE8E"/>
      </a:accent4>
      <a:accent5>
        <a:srgbClr val="494755"/>
      </a:accent5>
      <a:accent6>
        <a:srgbClr val="704133"/>
      </a:accent6>
      <a:hlink>
        <a:srgbClr val="302D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livery Plan Meeting by Slidesgo">
  <a:themeElements>
    <a:clrScheme name="Simple Light">
      <a:dk1>
        <a:srgbClr val="302D37"/>
      </a:dk1>
      <a:lt1>
        <a:srgbClr val="EFF8FA"/>
      </a:lt1>
      <a:dk2>
        <a:srgbClr val="DFF1F6"/>
      </a:dk2>
      <a:lt2>
        <a:srgbClr val="BFDCE4"/>
      </a:lt2>
      <a:accent1>
        <a:srgbClr val="00AFDF"/>
      </a:accent1>
      <a:accent2>
        <a:srgbClr val="E78185"/>
      </a:accent2>
      <a:accent3>
        <a:srgbClr val="FF8874"/>
      </a:accent3>
      <a:accent4>
        <a:srgbClr val="FFAE8E"/>
      </a:accent4>
      <a:accent5>
        <a:srgbClr val="494755"/>
      </a:accent5>
      <a:accent6>
        <a:srgbClr val="704133"/>
      </a:accent6>
      <a:hlink>
        <a:srgbClr val="302D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